
<file path=[Content_Types].xml><?xml version="1.0" encoding="utf-8"?>
<Types xmlns="http://schemas.openxmlformats.org/package/2006/content-types">
  <Default Extension="png" ContentType="image/png"/>
  <Default Extension="bin" ContentType="audio/unknown"/>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doc" ContentType="application/msword"/>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52"/>
  </p:notesMasterIdLst>
  <p:handoutMasterIdLst>
    <p:handoutMasterId r:id="rId53"/>
  </p:handoutMasterIdLst>
  <p:sldIdLst>
    <p:sldId id="256" r:id="rId2"/>
    <p:sldId id="269" r:id="rId3"/>
    <p:sldId id="275" r:id="rId4"/>
    <p:sldId id="270" r:id="rId5"/>
    <p:sldId id="273" r:id="rId6"/>
    <p:sldId id="274" r:id="rId7"/>
    <p:sldId id="437" r:id="rId8"/>
    <p:sldId id="436" r:id="rId9"/>
    <p:sldId id="425" r:id="rId10"/>
    <p:sldId id="548" r:id="rId11"/>
    <p:sldId id="541" r:id="rId12"/>
    <p:sldId id="543" r:id="rId13"/>
    <p:sldId id="542" r:id="rId14"/>
    <p:sldId id="549" r:id="rId15"/>
    <p:sldId id="544" r:id="rId16"/>
    <p:sldId id="546" r:id="rId17"/>
    <p:sldId id="539" r:id="rId18"/>
    <p:sldId id="540" r:id="rId19"/>
    <p:sldId id="547" r:id="rId20"/>
    <p:sldId id="438" r:id="rId21"/>
    <p:sldId id="440" r:id="rId22"/>
    <p:sldId id="441" r:id="rId23"/>
    <p:sldId id="442" r:id="rId24"/>
    <p:sldId id="444" r:id="rId25"/>
    <p:sldId id="443" r:id="rId26"/>
    <p:sldId id="445" r:id="rId27"/>
    <p:sldId id="448" r:id="rId28"/>
    <p:sldId id="449" r:id="rId29"/>
    <p:sldId id="450" r:id="rId30"/>
    <p:sldId id="451" r:id="rId31"/>
    <p:sldId id="453" r:id="rId32"/>
    <p:sldId id="457" r:id="rId33"/>
    <p:sldId id="458" r:id="rId34"/>
    <p:sldId id="468" r:id="rId35"/>
    <p:sldId id="478" r:id="rId36"/>
    <p:sldId id="479" r:id="rId37"/>
    <p:sldId id="480" r:id="rId38"/>
    <p:sldId id="483" r:id="rId39"/>
    <p:sldId id="501" r:id="rId40"/>
    <p:sldId id="502" r:id="rId41"/>
    <p:sldId id="504" r:id="rId42"/>
    <p:sldId id="505" r:id="rId43"/>
    <p:sldId id="509" r:id="rId44"/>
    <p:sldId id="511" r:id="rId45"/>
    <p:sldId id="526" r:id="rId46"/>
    <p:sldId id="527" r:id="rId47"/>
    <p:sldId id="528" r:id="rId48"/>
    <p:sldId id="529" r:id="rId49"/>
    <p:sldId id="500" r:id="rId50"/>
    <p:sldId id="261" r:id="rId51"/>
  </p:sldIdLst>
  <p:sldSz cx="9144000" cy="6858000" type="screen4x3"/>
  <p:notesSz cx="7099300" cy="1023461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D9D9D6"/>
    <a:srgbClr val="000000"/>
    <a:srgbClr val="0C2340"/>
    <a:srgbClr val="FF06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2629" autoAdjust="0"/>
  </p:normalViewPr>
  <p:slideViewPr>
    <p:cSldViewPr snapToGrid="0" snapToObjects="1">
      <p:cViewPr varScale="1">
        <p:scale>
          <a:sx n="96" d="100"/>
          <a:sy n="96" d="100"/>
        </p:scale>
        <p:origin x="-1476" y="-96"/>
      </p:cViewPr>
      <p:guideLst>
        <p:guide orient="horz" pos="2160"/>
        <p:guide pos="2880"/>
      </p:guideLst>
    </p:cSldViewPr>
  </p:slideViewPr>
  <p:notesTextViewPr>
    <p:cViewPr>
      <p:scale>
        <a:sx n="100" d="100"/>
        <a:sy n="100" d="100"/>
      </p:scale>
      <p:origin x="0" y="0"/>
    </p:cViewPr>
  </p:notesTextViewPr>
  <p:notesViewPr>
    <p:cSldViewPr snapToGrid="0" snapToObjects="1">
      <p:cViewPr varScale="1">
        <p:scale>
          <a:sx n="79" d="100"/>
          <a:sy n="79" d="100"/>
        </p:scale>
        <p:origin x="-3942" y="-90"/>
      </p:cViewPr>
      <p:guideLst>
        <p:guide orient="horz" pos="3223"/>
        <p:guide pos="2236"/>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2D3AEA6-DA4A-478A-AB4D-BF89F36E3FAD}"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AU"/>
        </a:p>
      </dgm:t>
    </dgm:pt>
    <dgm:pt modelId="{549F29C1-23B7-4E3F-97D9-0B7799A8C99E}">
      <dgm:prSet/>
      <dgm:spPr/>
      <dgm:t>
        <a:bodyPr/>
        <a:lstStyle/>
        <a:p>
          <a:r>
            <a:rPr lang="en-AU" dirty="0" smtClean="0"/>
            <a:t>Review of User-</a:t>
          </a:r>
          <a:r>
            <a:rPr lang="en-AU" dirty="0" err="1" smtClean="0"/>
            <a:t>Centered</a:t>
          </a:r>
          <a:r>
            <a:rPr lang="en-AU" dirty="0" smtClean="0"/>
            <a:t> Design</a:t>
          </a:r>
          <a:endParaRPr lang="en-AU" dirty="0"/>
        </a:p>
      </dgm:t>
    </dgm:pt>
    <dgm:pt modelId="{CF4F681D-5044-4D4E-8E02-123AC21CB800}" type="parTrans" cxnId="{48CC35A3-17BF-405A-925B-E7E44BC8BC91}">
      <dgm:prSet/>
      <dgm:spPr/>
      <dgm:t>
        <a:bodyPr/>
        <a:lstStyle/>
        <a:p>
          <a:endParaRPr lang="en-AU"/>
        </a:p>
      </dgm:t>
    </dgm:pt>
    <dgm:pt modelId="{A7A9CB6A-7BC4-4743-8824-581E910E1D99}" type="sibTrans" cxnId="{48CC35A3-17BF-405A-925B-E7E44BC8BC91}">
      <dgm:prSet/>
      <dgm:spPr/>
      <dgm:t>
        <a:bodyPr/>
        <a:lstStyle/>
        <a:p>
          <a:endParaRPr lang="en-AU"/>
        </a:p>
      </dgm:t>
    </dgm:pt>
    <dgm:pt modelId="{CB10CE5A-350D-A746-B065-14E1C2AABC3E}">
      <dgm:prSet/>
      <dgm:spPr/>
      <dgm:t>
        <a:bodyPr/>
        <a:lstStyle/>
        <a:p>
          <a:r>
            <a:rPr lang="en-AU" dirty="0" smtClean="0"/>
            <a:t>How do users interact with systems?</a:t>
          </a:r>
          <a:endParaRPr lang="en-AU" dirty="0"/>
        </a:p>
      </dgm:t>
    </dgm:pt>
    <dgm:pt modelId="{730D9E72-6966-B14B-9A2D-DF9D181A28C3}" type="parTrans" cxnId="{0FFB695B-11F9-C341-BB38-566065615E49}">
      <dgm:prSet/>
      <dgm:spPr/>
      <dgm:t>
        <a:bodyPr/>
        <a:lstStyle/>
        <a:p>
          <a:endParaRPr lang="en-AU"/>
        </a:p>
      </dgm:t>
    </dgm:pt>
    <dgm:pt modelId="{154A9D62-4D83-A449-AE86-9AAFF2E2B0D0}" type="sibTrans" cxnId="{0FFB695B-11F9-C341-BB38-566065615E49}">
      <dgm:prSet/>
      <dgm:spPr/>
      <dgm:t>
        <a:bodyPr/>
        <a:lstStyle/>
        <a:p>
          <a:endParaRPr lang="en-AU"/>
        </a:p>
      </dgm:t>
    </dgm:pt>
    <dgm:pt modelId="{F080F31A-D12D-3D43-8388-A34C2A8F5BD8}">
      <dgm:prSet/>
      <dgm:spPr/>
      <dgm:t>
        <a:bodyPr/>
        <a:lstStyle/>
        <a:p>
          <a:r>
            <a:rPr lang="en-AU" dirty="0" smtClean="0"/>
            <a:t>Cognitive Aspects</a:t>
          </a:r>
          <a:endParaRPr lang="en-AU" dirty="0"/>
        </a:p>
      </dgm:t>
    </dgm:pt>
    <dgm:pt modelId="{9193142B-9E40-6944-AED1-B839AB052E18}" type="parTrans" cxnId="{72A5ADCF-FF2B-5E4F-A61C-282F777762BD}">
      <dgm:prSet/>
      <dgm:spPr/>
      <dgm:t>
        <a:bodyPr/>
        <a:lstStyle/>
        <a:p>
          <a:endParaRPr lang="en-AU"/>
        </a:p>
      </dgm:t>
    </dgm:pt>
    <dgm:pt modelId="{026C9D13-6D62-9D41-A588-5CBBD720A692}" type="sibTrans" cxnId="{72A5ADCF-FF2B-5E4F-A61C-282F777762BD}">
      <dgm:prSet/>
      <dgm:spPr/>
      <dgm:t>
        <a:bodyPr/>
        <a:lstStyle/>
        <a:p>
          <a:endParaRPr lang="en-AU"/>
        </a:p>
      </dgm:t>
    </dgm:pt>
    <dgm:pt modelId="{CF0775C5-998E-3646-8ECA-EB9B2174B651}">
      <dgm:prSet/>
      <dgm:spPr/>
      <dgm:t>
        <a:bodyPr/>
        <a:lstStyle/>
        <a:p>
          <a:r>
            <a:rPr lang="en-AU" dirty="0" smtClean="0"/>
            <a:t>Social Interaction</a:t>
          </a:r>
          <a:endParaRPr lang="en-AU" dirty="0"/>
        </a:p>
      </dgm:t>
    </dgm:pt>
    <dgm:pt modelId="{0447A4EF-4BC4-0444-B55D-6A6773A61FE9}" type="parTrans" cxnId="{890E30DA-5BD6-084E-AAAF-4F1E5DCF88C7}">
      <dgm:prSet/>
      <dgm:spPr/>
      <dgm:t>
        <a:bodyPr/>
        <a:lstStyle/>
        <a:p>
          <a:endParaRPr lang="en-AU"/>
        </a:p>
      </dgm:t>
    </dgm:pt>
    <dgm:pt modelId="{8392A985-5DEF-434C-8032-63435AFEC87E}" type="sibTrans" cxnId="{890E30DA-5BD6-084E-AAAF-4F1E5DCF88C7}">
      <dgm:prSet/>
      <dgm:spPr/>
      <dgm:t>
        <a:bodyPr/>
        <a:lstStyle/>
        <a:p>
          <a:endParaRPr lang="en-AU"/>
        </a:p>
      </dgm:t>
    </dgm:pt>
    <dgm:pt modelId="{73D88E33-412E-4139-970D-F85715EF8754}" type="pres">
      <dgm:prSet presAssocID="{22D3AEA6-DA4A-478A-AB4D-BF89F36E3FAD}" presName="linear" presStyleCnt="0">
        <dgm:presLayoutVars>
          <dgm:dir/>
          <dgm:animLvl val="lvl"/>
          <dgm:resizeHandles val="exact"/>
        </dgm:presLayoutVars>
      </dgm:prSet>
      <dgm:spPr/>
      <dgm:t>
        <a:bodyPr/>
        <a:lstStyle/>
        <a:p>
          <a:endParaRPr lang="en-AU"/>
        </a:p>
      </dgm:t>
    </dgm:pt>
    <dgm:pt modelId="{0D655891-3C6B-4A23-A4C5-39EF35E85D2F}" type="pres">
      <dgm:prSet presAssocID="{549F29C1-23B7-4E3F-97D9-0B7799A8C99E}" presName="parentLin" presStyleCnt="0"/>
      <dgm:spPr/>
    </dgm:pt>
    <dgm:pt modelId="{8A037261-51D2-40B0-9AD4-8B9B7FCFE05D}" type="pres">
      <dgm:prSet presAssocID="{549F29C1-23B7-4E3F-97D9-0B7799A8C99E}" presName="parentLeftMargin" presStyleLbl="node1" presStyleIdx="0" presStyleCnt="4"/>
      <dgm:spPr/>
      <dgm:t>
        <a:bodyPr/>
        <a:lstStyle/>
        <a:p>
          <a:endParaRPr lang="en-AU"/>
        </a:p>
      </dgm:t>
    </dgm:pt>
    <dgm:pt modelId="{9A2678EE-0C20-4600-B03D-FEDEE8DA0234}" type="pres">
      <dgm:prSet presAssocID="{549F29C1-23B7-4E3F-97D9-0B7799A8C99E}" presName="parentText" presStyleLbl="node1" presStyleIdx="0" presStyleCnt="4">
        <dgm:presLayoutVars>
          <dgm:chMax val="0"/>
          <dgm:bulletEnabled val="1"/>
        </dgm:presLayoutVars>
      </dgm:prSet>
      <dgm:spPr/>
      <dgm:t>
        <a:bodyPr/>
        <a:lstStyle/>
        <a:p>
          <a:endParaRPr lang="en-AU"/>
        </a:p>
      </dgm:t>
    </dgm:pt>
    <dgm:pt modelId="{006F18E9-82EF-4D57-A87E-6226CE10C28B}" type="pres">
      <dgm:prSet presAssocID="{549F29C1-23B7-4E3F-97D9-0B7799A8C99E}" presName="negativeSpace" presStyleCnt="0"/>
      <dgm:spPr/>
    </dgm:pt>
    <dgm:pt modelId="{286856CD-CE1D-46B7-B6AF-33BC05A5AC34}" type="pres">
      <dgm:prSet presAssocID="{549F29C1-23B7-4E3F-97D9-0B7799A8C99E}" presName="childText" presStyleLbl="conFgAcc1" presStyleIdx="0" presStyleCnt="4">
        <dgm:presLayoutVars>
          <dgm:bulletEnabled val="1"/>
        </dgm:presLayoutVars>
      </dgm:prSet>
      <dgm:spPr/>
      <dgm:t>
        <a:bodyPr/>
        <a:lstStyle/>
        <a:p>
          <a:endParaRPr lang="en-AU"/>
        </a:p>
      </dgm:t>
    </dgm:pt>
    <dgm:pt modelId="{83BACE85-4426-0D4F-99AA-12B62CD5146E}" type="pres">
      <dgm:prSet presAssocID="{A7A9CB6A-7BC4-4743-8824-581E910E1D99}" presName="spaceBetweenRectangles" presStyleCnt="0"/>
      <dgm:spPr/>
    </dgm:pt>
    <dgm:pt modelId="{70ECA444-2719-E844-B614-B74ACC1BF03B}" type="pres">
      <dgm:prSet presAssocID="{CB10CE5A-350D-A746-B065-14E1C2AABC3E}" presName="parentLin" presStyleCnt="0"/>
      <dgm:spPr/>
    </dgm:pt>
    <dgm:pt modelId="{970B31F4-D524-1348-8206-5E730DED55BA}" type="pres">
      <dgm:prSet presAssocID="{CB10CE5A-350D-A746-B065-14E1C2AABC3E}" presName="parentLeftMargin" presStyleLbl="node1" presStyleIdx="0" presStyleCnt="4"/>
      <dgm:spPr/>
      <dgm:t>
        <a:bodyPr/>
        <a:lstStyle/>
        <a:p>
          <a:endParaRPr lang="en-AU"/>
        </a:p>
      </dgm:t>
    </dgm:pt>
    <dgm:pt modelId="{23BBF741-5E97-5144-A3B1-5C6374EDA395}" type="pres">
      <dgm:prSet presAssocID="{CB10CE5A-350D-A746-B065-14E1C2AABC3E}" presName="parentText" presStyleLbl="node1" presStyleIdx="1" presStyleCnt="4">
        <dgm:presLayoutVars>
          <dgm:chMax val="0"/>
          <dgm:bulletEnabled val="1"/>
        </dgm:presLayoutVars>
      </dgm:prSet>
      <dgm:spPr/>
      <dgm:t>
        <a:bodyPr/>
        <a:lstStyle/>
        <a:p>
          <a:endParaRPr lang="en-AU"/>
        </a:p>
      </dgm:t>
    </dgm:pt>
    <dgm:pt modelId="{5EBC53A0-8280-0D4E-BC6E-B1C40D9A0B66}" type="pres">
      <dgm:prSet presAssocID="{CB10CE5A-350D-A746-B065-14E1C2AABC3E}" presName="negativeSpace" presStyleCnt="0"/>
      <dgm:spPr/>
    </dgm:pt>
    <dgm:pt modelId="{6C67C16E-FBAF-1141-86B5-AD56F5EE4C1C}" type="pres">
      <dgm:prSet presAssocID="{CB10CE5A-350D-A746-B065-14E1C2AABC3E}" presName="childText" presStyleLbl="conFgAcc1" presStyleIdx="1" presStyleCnt="4">
        <dgm:presLayoutVars>
          <dgm:bulletEnabled val="1"/>
        </dgm:presLayoutVars>
      </dgm:prSet>
      <dgm:spPr/>
    </dgm:pt>
    <dgm:pt modelId="{CB14E7BC-9321-AD4F-B648-2E95DF6076FB}" type="pres">
      <dgm:prSet presAssocID="{154A9D62-4D83-A449-AE86-9AAFF2E2B0D0}" presName="spaceBetweenRectangles" presStyleCnt="0"/>
      <dgm:spPr/>
    </dgm:pt>
    <dgm:pt modelId="{17BD1D0B-9506-9549-8DFA-A879E92891AD}" type="pres">
      <dgm:prSet presAssocID="{F080F31A-D12D-3D43-8388-A34C2A8F5BD8}" presName="parentLin" presStyleCnt="0"/>
      <dgm:spPr/>
    </dgm:pt>
    <dgm:pt modelId="{8E19A997-87AA-5047-BB77-F24E416E196C}" type="pres">
      <dgm:prSet presAssocID="{F080F31A-D12D-3D43-8388-A34C2A8F5BD8}" presName="parentLeftMargin" presStyleLbl="node1" presStyleIdx="1" presStyleCnt="4"/>
      <dgm:spPr/>
      <dgm:t>
        <a:bodyPr/>
        <a:lstStyle/>
        <a:p>
          <a:endParaRPr lang="en-AU"/>
        </a:p>
      </dgm:t>
    </dgm:pt>
    <dgm:pt modelId="{54637517-F90E-9D40-8A1F-7E35516F69AB}" type="pres">
      <dgm:prSet presAssocID="{F080F31A-D12D-3D43-8388-A34C2A8F5BD8}" presName="parentText" presStyleLbl="node1" presStyleIdx="2" presStyleCnt="4">
        <dgm:presLayoutVars>
          <dgm:chMax val="0"/>
          <dgm:bulletEnabled val="1"/>
        </dgm:presLayoutVars>
      </dgm:prSet>
      <dgm:spPr/>
      <dgm:t>
        <a:bodyPr/>
        <a:lstStyle/>
        <a:p>
          <a:endParaRPr lang="en-AU"/>
        </a:p>
      </dgm:t>
    </dgm:pt>
    <dgm:pt modelId="{E4484B9D-CEDC-8F48-9610-6A78D8DB4BEC}" type="pres">
      <dgm:prSet presAssocID="{F080F31A-D12D-3D43-8388-A34C2A8F5BD8}" presName="negativeSpace" presStyleCnt="0"/>
      <dgm:spPr/>
    </dgm:pt>
    <dgm:pt modelId="{E1919530-0DC5-C143-8D8F-3DE053A88AF8}" type="pres">
      <dgm:prSet presAssocID="{F080F31A-D12D-3D43-8388-A34C2A8F5BD8}" presName="childText" presStyleLbl="conFgAcc1" presStyleIdx="2" presStyleCnt="4">
        <dgm:presLayoutVars>
          <dgm:bulletEnabled val="1"/>
        </dgm:presLayoutVars>
      </dgm:prSet>
      <dgm:spPr/>
    </dgm:pt>
    <dgm:pt modelId="{E5E09CD4-7F05-C54D-8EBF-8B4BE6DC7604}" type="pres">
      <dgm:prSet presAssocID="{026C9D13-6D62-9D41-A588-5CBBD720A692}" presName="spaceBetweenRectangles" presStyleCnt="0"/>
      <dgm:spPr/>
    </dgm:pt>
    <dgm:pt modelId="{C2A26CE6-A5B5-B440-BBE4-0FC5D25438E1}" type="pres">
      <dgm:prSet presAssocID="{CF0775C5-998E-3646-8ECA-EB9B2174B651}" presName="parentLin" presStyleCnt="0"/>
      <dgm:spPr/>
    </dgm:pt>
    <dgm:pt modelId="{9EF2BD24-8D83-6B4E-8965-0A9C30628AFA}" type="pres">
      <dgm:prSet presAssocID="{CF0775C5-998E-3646-8ECA-EB9B2174B651}" presName="parentLeftMargin" presStyleLbl="node1" presStyleIdx="2" presStyleCnt="4"/>
      <dgm:spPr/>
      <dgm:t>
        <a:bodyPr/>
        <a:lstStyle/>
        <a:p>
          <a:endParaRPr lang="en-AU"/>
        </a:p>
      </dgm:t>
    </dgm:pt>
    <dgm:pt modelId="{EA79B662-14F7-D34A-9B7F-489DB7B6CEBE}" type="pres">
      <dgm:prSet presAssocID="{CF0775C5-998E-3646-8ECA-EB9B2174B651}" presName="parentText" presStyleLbl="node1" presStyleIdx="3" presStyleCnt="4">
        <dgm:presLayoutVars>
          <dgm:chMax val="0"/>
          <dgm:bulletEnabled val="1"/>
        </dgm:presLayoutVars>
      </dgm:prSet>
      <dgm:spPr/>
      <dgm:t>
        <a:bodyPr/>
        <a:lstStyle/>
        <a:p>
          <a:endParaRPr lang="en-AU"/>
        </a:p>
      </dgm:t>
    </dgm:pt>
    <dgm:pt modelId="{43EF329E-F1A1-FF4C-8728-B7BCA02B638D}" type="pres">
      <dgm:prSet presAssocID="{CF0775C5-998E-3646-8ECA-EB9B2174B651}" presName="negativeSpace" presStyleCnt="0"/>
      <dgm:spPr/>
    </dgm:pt>
    <dgm:pt modelId="{26BFE5C1-1A65-FD49-A23C-2EF10E7F1E01}" type="pres">
      <dgm:prSet presAssocID="{CF0775C5-998E-3646-8ECA-EB9B2174B651}" presName="childText" presStyleLbl="conFgAcc1" presStyleIdx="3" presStyleCnt="4">
        <dgm:presLayoutVars>
          <dgm:bulletEnabled val="1"/>
        </dgm:presLayoutVars>
      </dgm:prSet>
      <dgm:spPr/>
    </dgm:pt>
  </dgm:ptLst>
  <dgm:cxnLst>
    <dgm:cxn modelId="{5C8C45A9-FAFF-4303-9D60-A0DACFEC7859}" type="presOf" srcId="{549F29C1-23B7-4E3F-97D9-0B7799A8C99E}" destId="{8A037261-51D2-40B0-9AD4-8B9B7FCFE05D}" srcOrd="0" destOrd="0" presId="urn:microsoft.com/office/officeart/2005/8/layout/list1"/>
    <dgm:cxn modelId="{9CC618E5-E7C0-BE4D-AB5C-79CDA7712C34}" type="presOf" srcId="{CB10CE5A-350D-A746-B065-14E1C2AABC3E}" destId="{23BBF741-5E97-5144-A3B1-5C6374EDA395}" srcOrd="1" destOrd="0" presId="urn:microsoft.com/office/officeart/2005/8/layout/list1"/>
    <dgm:cxn modelId="{E6068CAF-D5F4-4D26-ABBF-9CC616004F01}" type="presOf" srcId="{549F29C1-23B7-4E3F-97D9-0B7799A8C99E}" destId="{9A2678EE-0C20-4600-B03D-FEDEE8DA0234}" srcOrd="1" destOrd="0" presId="urn:microsoft.com/office/officeart/2005/8/layout/list1"/>
    <dgm:cxn modelId="{0FFB695B-11F9-C341-BB38-566065615E49}" srcId="{22D3AEA6-DA4A-478A-AB4D-BF89F36E3FAD}" destId="{CB10CE5A-350D-A746-B065-14E1C2AABC3E}" srcOrd="1" destOrd="0" parTransId="{730D9E72-6966-B14B-9A2D-DF9D181A28C3}" sibTransId="{154A9D62-4D83-A449-AE86-9AAFF2E2B0D0}"/>
    <dgm:cxn modelId="{FF2D73EF-658E-6644-9CE6-7D198EF36DE4}" type="presOf" srcId="{CF0775C5-998E-3646-8ECA-EB9B2174B651}" destId="{9EF2BD24-8D83-6B4E-8965-0A9C30628AFA}" srcOrd="0" destOrd="0" presId="urn:microsoft.com/office/officeart/2005/8/layout/list1"/>
    <dgm:cxn modelId="{66BE317E-C021-E743-AAAA-F48B22EC7C50}" type="presOf" srcId="{CB10CE5A-350D-A746-B065-14E1C2AABC3E}" destId="{970B31F4-D524-1348-8206-5E730DED55BA}" srcOrd="0" destOrd="0" presId="urn:microsoft.com/office/officeart/2005/8/layout/list1"/>
    <dgm:cxn modelId="{48CC35A3-17BF-405A-925B-E7E44BC8BC91}" srcId="{22D3AEA6-DA4A-478A-AB4D-BF89F36E3FAD}" destId="{549F29C1-23B7-4E3F-97D9-0B7799A8C99E}" srcOrd="0" destOrd="0" parTransId="{CF4F681D-5044-4D4E-8E02-123AC21CB800}" sibTransId="{A7A9CB6A-7BC4-4743-8824-581E910E1D99}"/>
    <dgm:cxn modelId="{72A5ADCF-FF2B-5E4F-A61C-282F777762BD}" srcId="{22D3AEA6-DA4A-478A-AB4D-BF89F36E3FAD}" destId="{F080F31A-D12D-3D43-8388-A34C2A8F5BD8}" srcOrd="2" destOrd="0" parTransId="{9193142B-9E40-6944-AED1-B839AB052E18}" sibTransId="{026C9D13-6D62-9D41-A588-5CBBD720A692}"/>
    <dgm:cxn modelId="{62E5DC05-B7A4-2A40-BBFA-9CFDE1B9825B}" type="presOf" srcId="{F080F31A-D12D-3D43-8388-A34C2A8F5BD8}" destId="{8E19A997-87AA-5047-BB77-F24E416E196C}" srcOrd="0" destOrd="0" presId="urn:microsoft.com/office/officeart/2005/8/layout/list1"/>
    <dgm:cxn modelId="{A669747B-A50C-2D47-ADFB-EED15EFAEFA1}" type="presOf" srcId="{F080F31A-D12D-3D43-8388-A34C2A8F5BD8}" destId="{54637517-F90E-9D40-8A1F-7E35516F69AB}" srcOrd="1" destOrd="0" presId="urn:microsoft.com/office/officeart/2005/8/layout/list1"/>
    <dgm:cxn modelId="{FE3E7872-3688-43D6-91E0-23BE9844C850}" type="presOf" srcId="{22D3AEA6-DA4A-478A-AB4D-BF89F36E3FAD}" destId="{73D88E33-412E-4139-970D-F85715EF8754}" srcOrd="0" destOrd="0" presId="urn:microsoft.com/office/officeart/2005/8/layout/list1"/>
    <dgm:cxn modelId="{890E30DA-5BD6-084E-AAAF-4F1E5DCF88C7}" srcId="{22D3AEA6-DA4A-478A-AB4D-BF89F36E3FAD}" destId="{CF0775C5-998E-3646-8ECA-EB9B2174B651}" srcOrd="3" destOrd="0" parTransId="{0447A4EF-4BC4-0444-B55D-6A6773A61FE9}" sibTransId="{8392A985-5DEF-434C-8032-63435AFEC87E}"/>
    <dgm:cxn modelId="{60CCFCEC-D3CD-3D4C-B48E-02916CCF1C92}" type="presOf" srcId="{CF0775C5-998E-3646-8ECA-EB9B2174B651}" destId="{EA79B662-14F7-D34A-9B7F-489DB7B6CEBE}" srcOrd="1" destOrd="0" presId="urn:microsoft.com/office/officeart/2005/8/layout/list1"/>
    <dgm:cxn modelId="{5950B8B5-4DF0-4673-986F-F1ED2D36C726}" type="presParOf" srcId="{73D88E33-412E-4139-970D-F85715EF8754}" destId="{0D655891-3C6B-4A23-A4C5-39EF35E85D2F}" srcOrd="0" destOrd="0" presId="urn:microsoft.com/office/officeart/2005/8/layout/list1"/>
    <dgm:cxn modelId="{D089D978-CF01-4CDF-831A-81686CE56BE2}" type="presParOf" srcId="{0D655891-3C6B-4A23-A4C5-39EF35E85D2F}" destId="{8A037261-51D2-40B0-9AD4-8B9B7FCFE05D}" srcOrd="0" destOrd="0" presId="urn:microsoft.com/office/officeart/2005/8/layout/list1"/>
    <dgm:cxn modelId="{E023AC1E-3F17-481F-B232-7CD23A9BEF6A}" type="presParOf" srcId="{0D655891-3C6B-4A23-A4C5-39EF35E85D2F}" destId="{9A2678EE-0C20-4600-B03D-FEDEE8DA0234}" srcOrd="1" destOrd="0" presId="urn:microsoft.com/office/officeart/2005/8/layout/list1"/>
    <dgm:cxn modelId="{A57B1D88-EAC3-4652-A8DA-1BCAC9096726}" type="presParOf" srcId="{73D88E33-412E-4139-970D-F85715EF8754}" destId="{006F18E9-82EF-4D57-A87E-6226CE10C28B}" srcOrd="1" destOrd="0" presId="urn:microsoft.com/office/officeart/2005/8/layout/list1"/>
    <dgm:cxn modelId="{1E091AF0-8768-457F-BF5A-62A54230179F}" type="presParOf" srcId="{73D88E33-412E-4139-970D-F85715EF8754}" destId="{286856CD-CE1D-46B7-B6AF-33BC05A5AC34}" srcOrd="2" destOrd="0" presId="urn:microsoft.com/office/officeart/2005/8/layout/list1"/>
    <dgm:cxn modelId="{475D0FB3-E249-B44E-BDB9-3D1C83FFC5CA}" type="presParOf" srcId="{73D88E33-412E-4139-970D-F85715EF8754}" destId="{83BACE85-4426-0D4F-99AA-12B62CD5146E}" srcOrd="3" destOrd="0" presId="urn:microsoft.com/office/officeart/2005/8/layout/list1"/>
    <dgm:cxn modelId="{245D34EA-B520-7045-88D5-554F93BD05CA}" type="presParOf" srcId="{73D88E33-412E-4139-970D-F85715EF8754}" destId="{70ECA444-2719-E844-B614-B74ACC1BF03B}" srcOrd="4" destOrd="0" presId="urn:microsoft.com/office/officeart/2005/8/layout/list1"/>
    <dgm:cxn modelId="{1E4BF7DE-D77B-F84B-83DE-BE0C441D5014}" type="presParOf" srcId="{70ECA444-2719-E844-B614-B74ACC1BF03B}" destId="{970B31F4-D524-1348-8206-5E730DED55BA}" srcOrd="0" destOrd="0" presId="urn:microsoft.com/office/officeart/2005/8/layout/list1"/>
    <dgm:cxn modelId="{CA88AF80-4EFC-8E47-A5DE-94EB6DF8E7A6}" type="presParOf" srcId="{70ECA444-2719-E844-B614-B74ACC1BF03B}" destId="{23BBF741-5E97-5144-A3B1-5C6374EDA395}" srcOrd="1" destOrd="0" presId="urn:microsoft.com/office/officeart/2005/8/layout/list1"/>
    <dgm:cxn modelId="{76C1B744-5BEF-7746-A912-A0E13EC85A1B}" type="presParOf" srcId="{73D88E33-412E-4139-970D-F85715EF8754}" destId="{5EBC53A0-8280-0D4E-BC6E-B1C40D9A0B66}" srcOrd="5" destOrd="0" presId="urn:microsoft.com/office/officeart/2005/8/layout/list1"/>
    <dgm:cxn modelId="{7B81B544-EDD2-274D-B188-BD0E60D3F0CD}" type="presParOf" srcId="{73D88E33-412E-4139-970D-F85715EF8754}" destId="{6C67C16E-FBAF-1141-86B5-AD56F5EE4C1C}" srcOrd="6" destOrd="0" presId="urn:microsoft.com/office/officeart/2005/8/layout/list1"/>
    <dgm:cxn modelId="{32B0B6CD-F21B-504D-9338-12695490DDE5}" type="presParOf" srcId="{73D88E33-412E-4139-970D-F85715EF8754}" destId="{CB14E7BC-9321-AD4F-B648-2E95DF6076FB}" srcOrd="7" destOrd="0" presId="urn:microsoft.com/office/officeart/2005/8/layout/list1"/>
    <dgm:cxn modelId="{7F0D4AF6-181D-754C-BE0D-E02B6BF87490}" type="presParOf" srcId="{73D88E33-412E-4139-970D-F85715EF8754}" destId="{17BD1D0B-9506-9549-8DFA-A879E92891AD}" srcOrd="8" destOrd="0" presId="urn:microsoft.com/office/officeart/2005/8/layout/list1"/>
    <dgm:cxn modelId="{7E5ACFC6-0337-6E4B-9E95-EB0124B055B4}" type="presParOf" srcId="{17BD1D0B-9506-9549-8DFA-A879E92891AD}" destId="{8E19A997-87AA-5047-BB77-F24E416E196C}" srcOrd="0" destOrd="0" presId="urn:microsoft.com/office/officeart/2005/8/layout/list1"/>
    <dgm:cxn modelId="{8664211F-FAAF-9743-AEF0-9931D51ADCC4}" type="presParOf" srcId="{17BD1D0B-9506-9549-8DFA-A879E92891AD}" destId="{54637517-F90E-9D40-8A1F-7E35516F69AB}" srcOrd="1" destOrd="0" presId="urn:microsoft.com/office/officeart/2005/8/layout/list1"/>
    <dgm:cxn modelId="{CB38D8BA-C18A-8B4D-82DF-10FF52036BC2}" type="presParOf" srcId="{73D88E33-412E-4139-970D-F85715EF8754}" destId="{E4484B9D-CEDC-8F48-9610-6A78D8DB4BEC}" srcOrd="9" destOrd="0" presId="urn:microsoft.com/office/officeart/2005/8/layout/list1"/>
    <dgm:cxn modelId="{893953F8-6C46-C041-8890-F69819F9BE39}" type="presParOf" srcId="{73D88E33-412E-4139-970D-F85715EF8754}" destId="{E1919530-0DC5-C143-8D8F-3DE053A88AF8}" srcOrd="10" destOrd="0" presId="urn:microsoft.com/office/officeart/2005/8/layout/list1"/>
    <dgm:cxn modelId="{E7083929-2160-2049-ADFB-B0C99DC96D24}" type="presParOf" srcId="{73D88E33-412E-4139-970D-F85715EF8754}" destId="{E5E09CD4-7F05-C54D-8EBF-8B4BE6DC7604}" srcOrd="11" destOrd="0" presId="urn:microsoft.com/office/officeart/2005/8/layout/list1"/>
    <dgm:cxn modelId="{3C77B8C5-597F-644E-B341-AB28506C2620}" type="presParOf" srcId="{73D88E33-412E-4139-970D-F85715EF8754}" destId="{C2A26CE6-A5B5-B440-BBE4-0FC5D25438E1}" srcOrd="12" destOrd="0" presId="urn:microsoft.com/office/officeart/2005/8/layout/list1"/>
    <dgm:cxn modelId="{0C0B880E-93BF-A44A-A88E-78D5B3EF95DA}" type="presParOf" srcId="{C2A26CE6-A5B5-B440-BBE4-0FC5D25438E1}" destId="{9EF2BD24-8D83-6B4E-8965-0A9C30628AFA}" srcOrd="0" destOrd="0" presId="urn:microsoft.com/office/officeart/2005/8/layout/list1"/>
    <dgm:cxn modelId="{AE3F2DDC-20FD-7C43-8477-6A8F9F79E268}" type="presParOf" srcId="{C2A26CE6-A5B5-B440-BBE4-0FC5D25438E1}" destId="{EA79B662-14F7-D34A-9B7F-489DB7B6CEBE}" srcOrd="1" destOrd="0" presId="urn:microsoft.com/office/officeart/2005/8/layout/list1"/>
    <dgm:cxn modelId="{B0AE03AA-5409-164C-846A-8780E72A69D2}" type="presParOf" srcId="{73D88E33-412E-4139-970D-F85715EF8754}" destId="{43EF329E-F1A1-FF4C-8728-B7BCA02B638D}" srcOrd="13" destOrd="0" presId="urn:microsoft.com/office/officeart/2005/8/layout/list1"/>
    <dgm:cxn modelId="{BFB81C47-F0C3-F643-9159-03543FC4CDB9}" type="presParOf" srcId="{73D88E33-412E-4139-970D-F85715EF8754}" destId="{26BFE5C1-1A65-FD49-A23C-2EF10E7F1E01}"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2BED886-3790-754C-AD42-A2403B48DF8D}" type="doc">
      <dgm:prSet loTypeId="urn:microsoft.com/office/officeart/2005/8/layout/process4" loCatId="list" qsTypeId="urn:microsoft.com/office/officeart/2005/8/quickstyle/simple2" qsCatId="simple" csTypeId="urn:microsoft.com/office/officeart/2005/8/colors/accent1_2" csCatId="accent1" phldr="1"/>
      <dgm:spPr/>
      <dgm:t>
        <a:bodyPr/>
        <a:lstStyle/>
        <a:p>
          <a:endParaRPr lang="en-US"/>
        </a:p>
      </dgm:t>
    </dgm:pt>
    <dgm:pt modelId="{48998DB6-DE0A-AC49-9E43-B9B060D02652}">
      <dgm:prSet phldrT="[Text]"/>
      <dgm:spPr/>
      <dgm:t>
        <a:bodyPr/>
        <a:lstStyle/>
        <a:p>
          <a:r>
            <a:rPr lang="en-US" dirty="0" smtClean="0"/>
            <a:t>Command Line Interfaces (CLI)</a:t>
          </a:r>
          <a:endParaRPr lang="en-US" dirty="0"/>
        </a:p>
      </dgm:t>
    </dgm:pt>
    <dgm:pt modelId="{47DB48D9-5984-124B-BD3E-D432BCAD19A8}" type="parTrans" cxnId="{F8B5BDFC-9A8B-7940-AB3A-611D6E001CA4}">
      <dgm:prSet/>
      <dgm:spPr/>
      <dgm:t>
        <a:bodyPr/>
        <a:lstStyle/>
        <a:p>
          <a:endParaRPr lang="en-US"/>
        </a:p>
      </dgm:t>
    </dgm:pt>
    <dgm:pt modelId="{40DF0BFC-E262-A342-877C-1F679A4AA333}" type="sibTrans" cxnId="{F8B5BDFC-9A8B-7940-AB3A-611D6E001CA4}">
      <dgm:prSet/>
      <dgm:spPr/>
      <dgm:t>
        <a:bodyPr/>
        <a:lstStyle/>
        <a:p>
          <a:endParaRPr lang="en-US"/>
        </a:p>
      </dgm:t>
    </dgm:pt>
    <dgm:pt modelId="{5EDC76B3-7B54-7546-A65C-F3617AC3022D}">
      <dgm:prSet phldrT="[Text]"/>
      <dgm:spPr/>
      <dgm:t>
        <a:bodyPr/>
        <a:lstStyle/>
        <a:p>
          <a:r>
            <a:rPr lang="en-US" dirty="0" smtClean="0"/>
            <a:t>Graphical User Interfaces (GUI)</a:t>
          </a:r>
          <a:endParaRPr lang="en-US" dirty="0"/>
        </a:p>
      </dgm:t>
    </dgm:pt>
    <dgm:pt modelId="{E7F9246F-E985-EF49-A13A-6942F6B651E5}" type="parTrans" cxnId="{C6A4C6F1-3846-FF43-8EEA-506B56499C5D}">
      <dgm:prSet/>
      <dgm:spPr/>
      <dgm:t>
        <a:bodyPr/>
        <a:lstStyle/>
        <a:p>
          <a:endParaRPr lang="en-US"/>
        </a:p>
      </dgm:t>
    </dgm:pt>
    <dgm:pt modelId="{2CC588C2-AB15-B048-B4EC-F0DFEFFDB906}" type="sibTrans" cxnId="{C6A4C6F1-3846-FF43-8EEA-506B56499C5D}">
      <dgm:prSet/>
      <dgm:spPr/>
      <dgm:t>
        <a:bodyPr/>
        <a:lstStyle/>
        <a:p>
          <a:endParaRPr lang="en-US"/>
        </a:p>
      </dgm:t>
    </dgm:pt>
    <dgm:pt modelId="{C249DE4F-3ECF-E847-89A7-4F7C4600D855}">
      <dgm:prSet phldrT="[Text]"/>
      <dgm:spPr/>
      <dgm:t>
        <a:bodyPr/>
        <a:lstStyle/>
        <a:p>
          <a:r>
            <a:rPr lang="en-US" dirty="0" smtClean="0"/>
            <a:t>Natural User Interfaces (NUI)</a:t>
          </a:r>
          <a:endParaRPr lang="en-US" dirty="0"/>
        </a:p>
      </dgm:t>
    </dgm:pt>
    <dgm:pt modelId="{E0EBAB8A-3EAC-7640-A508-8AC7366D66A9}" type="parTrans" cxnId="{F378721D-8BAC-6B44-AA5B-6FA2EC8A1752}">
      <dgm:prSet/>
      <dgm:spPr/>
      <dgm:t>
        <a:bodyPr/>
        <a:lstStyle/>
        <a:p>
          <a:endParaRPr lang="en-US"/>
        </a:p>
      </dgm:t>
    </dgm:pt>
    <dgm:pt modelId="{77030463-8405-7048-AA12-2DA690846925}" type="sibTrans" cxnId="{F378721D-8BAC-6B44-AA5B-6FA2EC8A1752}">
      <dgm:prSet/>
      <dgm:spPr/>
      <dgm:t>
        <a:bodyPr/>
        <a:lstStyle/>
        <a:p>
          <a:endParaRPr lang="en-US"/>
        </a:p>
      </dgm:t>
    </dgm:pt>
    <dgm:pt modelId="{FB914AE3-2B92-3646-9F6C-01642B5EB19B}" type="pres">
      <dgm:prSet presAssocID="{02BED886-3790-754C-AD42-A2403B48DF8D}" presName="Name0" presStyleCnt="0">
        <dgm:presLayoutVars>
          <dgm:dir/>
          <dgm:animLvl val="lvl"/>
          <dgm:resizeHandles val="exact"/>
        </dgm:presLayoutVars>
      </dgm:prSet>
      <dgm:spPr/>
      <dgm:t>
        <a:bodyPr/>
        <a:lstStyle/>
        <a:p>
          <a:endParaRPr lang="en-US"/>
        </a:p>
      </dgm:t>
    </dgm:pt>
    <dgm:pt modelId="{61BB3346-E07F-3543-A933-7142D6865F6E}" type="pres">
      <dgm:prSet presAssocID="{C249DE4F-3ECF-E847-89A7-4F7C4600D855}" presName="boxAndChildren" presStyleCnt="0"/>
      <dgm:spPr/>
      <dgm:t>
        <a:bodyPr/>
        <a:lstStyle/>
        <a:p>
          <a:endParaRPr lang="en-US"/>
        </a:p>
      </dgm:t>
    </dgm:pt>
    <dgm:pt modelId="{3B22172D-2700-AE43-99BF-B4499F36117C}" type="pres">
      <dgm:prSet presAssocID="{C249DE4F-3ECF-E847-89A7-4F7C4600D855}" presName="parentTextBox" presStyleLbl="node1" presStyleIdx="0" presStyleCnt="3"/>
      <dgm:spPr/>
      <dgm:t>
        <a:bodyPr/>
        <a:lstStyle/>
        <a:p>
          <a:endParaRPr lang="en-US"/>
        </a:p>
      </dgm:t>
    </dgm:pt>
    <dgm:pt modelId="{7AF54877-7421-6046-A6F5-648B2C63EA3A}" type="pres">
      <dgm:prSet presAssocID="{2CC588C2-AB15-B048-B4EC-F0DFEFFDB906}" presName="sp" presStyleCnt="0"/>
      <dgm:spPr/>
      <dgm:t>
        <a:bodyPr/>
        <a:lstStyle/>
        <a:p>
          <a:endParaRPr lang="en-US"/>
        </a:p>
      </dgm:t>
    </dgm:pt>
    <dgm:pt modelId="{BEC0FB30-B956-F34A-9D51-F3B85496A31C}" type="pres">
      <dgm:prSet presAssocID="{5EDC76B3-7B54-7546-A65C-F3617AC3022D}" presName="arrowAndChildren" presStyleCnt="0"/>
      <dgm:spPr/>
      <dgm:t>
        <a:bodyPr/>
        <a:lstStyle/>
        <a:p>
          <a:endParaRPr lang="en-US"/>
        </a:p>
      </dgm:t>
    </dgm:pt>
    <dgm:pt modelId="{21657180-6082-A14E-AF28-D9E7C46CED0D}" type="pres">
      <dgm:prSet presAssocID="{5EDC76B3-7B54-7546-A65C-F3617AC3022D}" presName="parentTextArrow" presStyleLbl="node1" presStyleIdx="1" presStyleCnt="3"/>
      <dgm:spPr/>
      <dgm:t>
        <a:bodyPr/>
        <a:lstStyle/>
        <a:p>
          <a:endParaRPr lang="en-US"/>
        </a:p>
      </dgm:t>
    </dgm:pt>
    <dgm:pt modelId="{6D0C53F7-17E6-4B41-A7B9-12F9AAD0F342}" type="pres">
      <dgm:prSet presAssocID="{40DF0BFC-E262-A342-877C-1F679A4AA333}" presName="sp" presStyleCnt="0"/>
      <dgm:spPr/>
      <dgm:t>
        <a:bodyPr/>
        <a:lstStyle/>
        <a:p>
          <a:endParaRPr lang="en-US"/>
        </a:p>
      </dgm:t>
    </dgm:pt>
    <dgm:pt modelId="{D1D6D228-7178-7A44-BE1E-6A810550BF57}" type="pres">
      <dgm:prSet presAssocID="{48998DB6-DE0A-AC49-9E43-B9B060D02652}" presName="arrowAndChildren" presStyleCnt="0"/>
      <dgm:spPr/>
      <dgm:t>
        <a:bodyPr/>
        <a:lstStyle/>
        <a:p>
          <a:endParaRPr lang="en-US"/>
        </a:p>
      </dgm:t>
    </dgm:pt>
    <dgm:pt modelId="{BF4180B2-8D6C-824C-92E5-7B5A2057116E}" type="pres">
      <dgm:prSet presAssocID="{48998DB6-DE0A-AC49-9E43-B9B060D02652}" presName="parentTextArrow" presStyleLbl="node1" presStyleIdx="2" presStyleCnt="3" custLinFactNeighborX="1803" custLinFactNeighborY="-25664"/>
      <dgm:spPr/>
      <dgm:t>
        <a:bodyPr/>
        <a:lstStyle/>
        <a:p>
          <a:endParaRPr lang="en-US"/>
        </a:p>
      </dgm:t>
    </dgm:pt>
  </dgm:ptLst>
  <dgm:cxnLst>
    <dgm:cxn modelId="{C6A4C6F1-3846-FF43-8EEA-506B56499C5D}" srcId="{02BED886-3790-754C-AD42-A2403B48DF8D}" destId="{5EDC76B3-7B54-7546-A65C-F3617AC3022D}" srcOrd="1" destOrd="0" parTransId="{E7F9246F-E985-EF49-A13A-6942F6B651E5}" sibTransId="{2CC588C2-AB15-B048-B4EC-F0DFEFFDB906}"/>
    <dgm:cxn modelId="{0FE8BD45-2978-0647-A357-5F71E49C49D8}" type="presOf" srcId="{5EDC76B3-7B54-7546-A65C-F3617AC3022D}" destId="{21657180-6082-A14E-AF28-D9E7C46CED0D}" srcOrd="0" destOrd="0" presId="urn:microsoft.com/office/officeart/2005/8/layout/process4"/>
    <dgm:cxn modelId="{F4742E51-B2F1-534E-8FBE-5BFD57A7B6BB}" type="presOf" srcId="{02BED886-3790-754C-AD42-A2403B48DF8D}" destId="{FB914AE3-2B92-3646-9F6C-01642B5EB19B}" srcOrd="0" destOrd="0" presId="urn:microsoft.com/office/officeart/2005/8/layout/process4"/>
    <dgm:cxn modelId="{F8B5BDFC-9A8B-7940-AB3A-611D6E001CA4}" srcId="{02BED886-3790-754C-AD42-A2403B48DF8D}" destId="{48998DB6-DE0A-AC49-9E43-B9B060D02652}" srcOrd="0" destOrd="0" parTransId="{47DB48D9-5984-124B-BD3E-D432BCAD19A8}" sibTransId="{40DF0BFC-E262-A342-877C-1F679A4AA333}"/>
    <dgm:cxn modelId="{F378721D-8BAC-6B44-AA5B-6FA2EC8A1752}" srcId="{02BED886-3790-754C-AD42-A2403B48DF8D}" destId="{C249DE4F-3ECF-E847-89A7-4F7C4600D855}" srcOrd="2" destOrd="0" parTransId="{E0EBAB8A-3EAC-7640-A508-8AC7366D66A9}" sibTransId="{77030463-8405-7048-AA12-2DA690846925}"/>
    <dgm:cxn modelId="{040A03A7-3B26-2244-8AAA-45B38B8155B7}" type="presOf" srcId="{C249DE4F-3ECF-E847-89A7-4F7C4600D855}" destId="{3B22172D-2700-AE43-99BF-B4499F36117C}" srcOrd="0" destOrd="0" presId="urn:microsoft.com/office/officeart/2005/8/layout/process4"/>
    <dgm:cxn modelId="{D6591DC1-2B3D-C04E-AA2F-0F23321223B5}" type="presOf" srcId="{48998DB6-DE0A-AC49-9E43-B9B060D02652}" destId="{BF4180B2-8D6C-824C-92E5-7B5A2057116E}" srcOrd="0" destOrd="0" presId="urn:microsoft.com/office/officeart/2005/8/layout/process4"/>
    <dgm:cxn modelId="{9298B655-216C-0447-9F5B-886214321C7B}" type="presParOf" srcId="{FB914AE3-2B92-3646-9F6C-01642B5EB19B}" destId="{61BB3346-E07F-3543-A933-7142D6865F6E}" srcOrd="0" destOrd="0" presId="urn:microsoft.com/office/officeart/2005/8/layout/process4"/>
    <dgm:cxn modelId="{5343FF7E-E8E1-824C-81A8-1DA4F49AA189}" type="presParOf" srcId="{61BB3346-E07F-3543-A933-7142D6865F6E}" destId="{3B22172D-2700-AE43-99BF-B4499F36117C}" srcOrd="0" destOrd="0" presId="urn:microsoft.com/office/officeart/2005/8/layout/process4"/>
    <dgm:cxn modelId="{B9A5DEE8-2531-B645-B7C6-FC33CF2B395A}" type="presParOf" srcId="{FB914AE3-2B92-3646-9F6C-01642B5EB19B}" destId="{7AF54877-7421-6046-A6F5-648B2C63EA3A}" srcOrd="1" destOrd="0" presId="urn:microsoft.com/office/officeart/2005/8/layout/process4"/>
    <dgm:cxn modelId="{3991EC1B-92E7-DC41-9CA7-3B1430353452}" type="presParOf" srcId="{FB914AE3-2B92-3646-9F6C-01642B5EB19B}" destId="{BEC0FB30-B956-F34A-9D51-F3B85496A31C}" srcOrd="2" destOrd="0" presId="urn:microsoft.com/office/officeart/2005/8/layout/process4"/>
    <dgm:cxn modelId="{4E2E68D8-FD3E-7247-9B69-E765DCCE7C93}" type="presParOf" srcId="{BEC0FB30-B956-F34A-9D51-F3B85496A31C}" destId="{21657180-6082-A14E-AF28-D9E7C46CED0D}" srcOrd="0" destOrd="0" presId="urn:microsoft.com/office/officeart/2005/8/layout/process4"/>
    <dgm:cxn modelId="{0E3EF856-8DA9-8748-9C63-9EA25D65DC69}" type="presParOf" srcId="{FB914AE3-2B92-3646-9F6C-01642B5EB19B}" destId="{6D0C53F7-17E6-4B41-A7B9-12F9AAD0F342}" srcOrd="3" destOrd="0" presId="urn:microsoft.com/office/officeart/2005/8/layout/process4"/>
    <dgm:cxn modelId="{7398984E-45D0-CE42-9F01-AF43B5BE6FD2}" type="presParOf" srcId="{FB914AE3-2B92-3646-9F6C-01642B5EB19B}" destId="{D1D6D228-7178-7A44-BE1E-6A810550BF57}" srcOrd="4" destOrd="0" presId="urn:microsoft.com/office/officeart/2005/8/layout/process4"/>
    <dgm:cxn modelId="{E8EE9547-D139-224B-A5F0-F43B23666CC7}" type="presParOf" srcId="{D1D6D228-7178-7A44-BE1E-6A810550BF57}" destId="{BF4180B2-8D6C-824C-92E5-7B5A2057116E}"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6856CD-CE1D-46B7-B6AF-33BC05A5AC34}">
      <dsp:nvSpPr>
        <dsp:cNvPr id="0" name=""/>
        <dsp:cNvSpPr/>
      </dsp:nvSpPr>
      <dsp:spPr>
        <a:xfrm>
          <a:off x="0" y="578001"/>
          <a:ext cx="8229600" cy="5796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A2678EE-0C20-4600-B03D-FEDEE8DA0234}">
      <dsp:nvSpPr>
        <dsp:cNvPr id="0" name=""/>
        <dsp:cNvSpPr/>
      </dsp:nvSpPr>
      <dsp:spPr>
        <a:xfrm>
          <a:off x="411480" y="238521"/>
          <a:ext cx="5760720" cy="67896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7742" tIns="0" rIns="217742" bIns="0" numCol="1" spcCol="1270" anchor="ctr" anchorCtr="0">
          <a:noAutofit/>
        </a:bodyPr>
        <a:lstStyle/>
        <a:p>
          <a:pPr lvl="0" algn="l" defTabSz="1022350">
            <a:lnSpc>
              <a:spcPct val="90000"/>
            </a:lnSpc>
            <a:spcBef>
              <a:spcPct val="0"/>
            </a:spcBef>
            <a:spcAft>
              <a:spcPct val="35000"/>
            </a:spcAft>
          </a:pPr>
          <a:r>
            <a:rPr lang="en-AU" sz="2300" kern="1200" dirty="0" smtClean="0"/>
            <a:t>Review of User-</a:t>
          </a:r>
          <a:r>
            <a:rPr lang="en-AU" sz="2300" kern="1200" dirty="0" err="1" smtClean="0"/>
            <a:t>Centered</a:t>
          </a:r>
          <a:r>
            <a:rPr lang="en-AU" sz="2300" kern="1200" dirty="0" smtClean="0"/>
            <a:t> Design</a:t>
          </a:r>
          <a:endParaRPr lang="en-AU" sz="2300" kern="1200" dirty="0"/>
        </a:p>
      </dsp:txBody>
      <dsp:txXfrm>
        <a:off x="444624" y="271665"/>
        <a:ext cx="5694432" cy="612672"/>
      </dsp:txXfrm>
    </dsp:sp>
    <dsp:sp modelId="{6C67C16E-FBAF-1141-86B5-AD56F5EE4C1C}">
      <dsp:nvSpPr>
        <dsp:cNvPr id="0" name=""/>
        <dsp:cNvSpPr/>
      </dsp:nvSpPr>
      <dsp:spPr>
        <a:xfrm>
          <a:off x="0" y="1621281"/>
          <a:ext cx="8229600" cy="5796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3BBF741-5E97-5144-A3B1-5C6374EDA395}">
      <dsp:nvSpPr>
        <dsp:cNvPr id="0" name=""/>
        <dsp:cNvSpPr/>
      </dsp:nvSpPr>
      <dsp:spPr>
        <a:xfrm>
          <a:off x="411480" y="1281801"/>
          <a:ext cx="5760720" cy="67896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7742" tIns="0" rIns="217742" bIns="0" numCol="1" spcCol="1270" anchor="ctr" anchorCtr="0">
          <a:noAutofit/>
        </a:bodyPr>
        <a:lstStyle/>
        <a:p>
          <a:pPr lvl="0" algn="l" defTabSz="1022350">
            <a:lnSpc>
              <a:spcPct val="90000"/>
            </a:lnSpc>
            <a:spcBef>
              <a:spcPct val="0"/>
            </a:spcBef>
            <a:spcAft>
              <a:spcPct val="35000"/>
            </a:spcAft>
          </a:pPr>
          <a:r>
            <a:rPr lang="en-AU" sz="2300" kern="1200" dirty="0" smtClean="0"/>
            <a:t>How do users interact with systems?</a:t>
          </a:r>
          <a:endParaRPr lang="en-AU" sz="2300" kern="1200" dirty="0"/>
        </a:p>
      </dsp:txBody>
      <dsp:txXfrm>
        <a:off x="444624" y="1314945"/>
        <a:ext cx="5694432" cy="612672"/>
      </dsp:txXfrm>
    </dsp:sp>
    <dsp:sp modelId="{E1919530-0DC5-C143-8D8F-3DE053A88AF8}">
      <dsp:nvSpPr>
        <dsp:cNvPr id="0" name=""/>
        <dsp:cNvSpPr/>
      </dsp:nvSpPr>
      <dsp:spPr>
        <a:xfrm>
          <a:off x="0" y="2664561"/>
          <a:ext cx="8229600" cy="5796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4637517-F90E-9D40-8A1F-7E35516F69AB}">
      <dsp:nvSpPr>
        <dsp:cNvPr id="0" name=""/>
        <dsp:cNvSpPr/>
      </dsp:nvSpPr>
      <dsp:spPr>
        <a:xfrm>
          <a:off x="411480" y="2325081"/>
          <a:ext cx="5760720" cy="67896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7742" tIns="0" rIns="217742" bIns="0" numCol="1" spcCol="1270" anchor="ctr" anchorCtr="0">
          <a:noAutofit/>
        </a:bodyPr>
        <a:lstStyle/>
        <a:p>
          <a:pPr lvl="0" algn="l" defTabSz="1022350">
            <a:lnSpc>
              <a:spcPct val="90000"/>
            </a:lnSpc>
            <a:spcBef>
              <a:spcPct val="0"/>
            </a:spcBef>
            <a:spcAft>
              <a:spcPct val="35000"/>
            </a:spcAft>
          </a:pPr>
          <a:r>
            <a:rPr lang="en-AU" sz="2300" kern="1200" dirty="0" smtClean="0"/>
            <a:t>Cognitive Aspects</a:t>
          </a:r>
          <a:endParaRPr lang="en-AU" sz="2300" kern="1200" dirty="0"/>
        </a:p>
      </dsp:txBody>
      <dsp:txXfrm>
        <a:off x="444624" y="2358225"/>
        <a:ext cx="5694432" cy="612672"/>
      </dsp:txXfrm>
    </dsp:sp>
    <dsp:sp modelId="{26BFE5C1-1A65-FD49-A23C-2EF10E7F1E01}">
      <dsp:nvSpPr>
        <dsp:cNvPr id="0" name=""/>
        <dsp:cNvSpPr/>
      </dsp:nvSpPr>
      <dsp:spPr>
        <a:xfrm>
          <a:off x="0" y="3707841"/>
          <a:ext cx="8229600" cy="5796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A79B662-14F7-D34A-9B7F-489DB7B6CEBE}">
      <dsp:nvSpPr>
        <dsp:cNvPr id="0" name=""/>
        <dsp:cNvSpPr/>
      </dsp:nvSpPr>
      <dsp:spPr>
        <a:xfrm>
          <a:off x="411480" y="3368361"/>
          <a:ext cx="5760720" cy="67896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7742" tIns="0" rIns="217742" bIns="0" numCol="1" spcCol="1270" anchor="ctr" anchorCtr="0">
          <a:noAutofit/>
        </a:bodyPr>
        <a:lstStyle/>
        <a:p>
          <a:pPr lvl="0" algn="l" defTabSz="1022350">
            <a:lnSpc>
              <a:spcPct val="90000"/>
            </a:lnSpc>
            <a:spcBef>
              <a:spcPct val="0"/>
            </a:spcBef>
            <a:spcAft>
              <a:spcPct val="35000"/>
            </a:spcAft>
          </a:pPr>
          <a:r>
            <a:rPr lang="en-AU" sz="2300" kern="1200" dirty="0" smtClean="0"/>
            <a:t>Social Interaction</a:t>
          </a:r>
          <a:endParaRPr lang="en-AU" sz="2300" kern="1200" dirty="0"/>
        </a:p>
      </dsp:txBody>
      <dsp:txXfrm>
        <a:off x="444624" y="3401505"/>
        <a:ext cx="5694432" cy="6126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22172D-2700-AE43-99BF-B4499F36117C}">
      <dsp:nvSpPr>
        <dsp:cNvPr id="0" name=""/>
        <dsp:cNvSpPr/>
      </dsp:nvSpPr>
      <dsp:spPr>
        <a:xfrm>
          <a:off x="0" y="3228208"/>
          <a:ext cx="7731564" cy="1059569"/>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263144" tIns="263144" rIns="263144" bIns="263144" numCol="1" spcCol="1270" anchor="ctr" anchorCtr="0">
          <a:noAutofit/>
        </a:bodyPr>
        <a:lstStyle/>
        <a:p>
          <a:pPr lvl="0" algn="ctr" defTabSz="1644650">
            <a:lnSpc>
              <a:spcPct val="90000"/>
            </a:lnSpc>
            <a:spcBef>
              <a:spcPct val="0"/>
            </a:spcBef>
            <a:spcAft>
              <a:spcPct val="35000"/>
            </a:spcAft>
          </a:pPr>
          <a:r>
            <a:rPr lang="en-US" sz="3700" kern="1200" dirty="0" smtClean="0"/>
            <a:t>Natural User Interfaces (NUI)</a:t>
          </a:r>
          <a:endParaRPr lang="en-US" sz="3700" kern="1200" dirty="0"/>
        </a:p>
      </dsp:txBody>
      <dsp:txXfrm>
        <a:off x="0" y="3228208"/>
        <a:ext cx="7731564" cy="1059569"/>
      </dsp:txXfrm>
    </dsp:sp>
    <dsp:sp modelId="{21657180-6082-A14E-AF28-D9E7C46CED0D}">
      <dsp:nvSpPr>
        <dsp:cNvPr id="0" name=""/>
        <dsp:cNvSpPr/>
      </dsp:nvSpPr>
      <dsp:spPr>
        <a:xfrm rot="10800000">
          <a:off x="0" y="1614483"/>
          <a:ext cx="7731564" cy="1629618"/>
        </a:xfrm>
        <a:prstGeom prst="upArrowCallou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263144" tIns="263144" rIns="263144" bIns="263144" numCol="1" spcCol="1270" anchor="ctr" anchorCtr="0">
          <a:noAutofit/>
        </a:bodyPr>
        <a:lstStyle/>
        <a:p>
          <a:pPr lvl="0" algn="ctr" defTabSz="1644650">
            <a:lnSpc>
              <a:spcPct val="90000"/>
            </a:lnSpc>
            <a:spcBef>
              <a:spcPct val="0"/>
            </a:spcBef>
            <a:spcAft>
              <a:spcPct val="35000"/>
            </a:spcAft>
          </a:pPr>
          <a:r>
            <a:rPr lang="en-US" sz="3700" kern="1200" dirty="0" smtClean="0"/>
            <a:t>Graphical User Interfaces (GUI)</a:t>
          </a:r>
          <a:endParaRPr lang="en-US" sz="3700" kern="1200" dirty="0"/>
        </a:p>
      </dsp:txBody>
      <dsp:txXfrm rot="10800000">
        <a:off x="0" y="1614483"/>
        <a:ext cx="7731564" cy="1058877"/>
      </dsp:txXfrm>
    </dsp:sp>
    <dsp:sp modelId="{BF4180B2-8D6C-824C-92E5-7B5A2057116E}">
      <dsp:nvSpPr>
        <dsp:cNvPr id="0" name=""/>
        <dsp:cNvSpPr/>
      </dsp:nvSpPr>
      <dsp:spPr>
        <a:xfrm rot="10800000">
          <a:off x="0" y="0"/>
          <a:ext cx="7731564" cy="1629618"/>
        </a:xfrm>
        <a:prstGeom prst="upArrowCallou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263144" tIns="263144" rIns="263144" bIns="263144" numCol="1" spcCol="1270" anchor="ctr" anchorCtr="0">
          <a:noAutofit/>
        </a:bodyPr>
        <a:lstStyle/>
        <a:p>
          <a:pPr lvl="0" algn="ctr" defTabSz="1644650">
            <a:lnSpc>
              <a:spcPct val="90000"/>
            </a:lnSpc>
            <a:spcBef>
              <a:spcPct val="0"/>
            </a:spcBef>
            <a:spcAft>
              <a:spcPct val="35000"/>
            </a:spcAft>
          </a:pPr>
          <a:r>
            <a:rPr lang="en-US" sz="3700" kern="1200" dirty="0" smtClean="0"/>
            <a:t>Command Line Interfaces (CLI)</a:t>
          </a:r>
          <a:endParaRPr lang="en-US" sz="3700" kern="1200" dirty="0"/>
        </a:p>
      </dsp:txBody>
      <dsp:txXfrm rot="10800000">
        <a:off x="0" y="0"/>
        <a:ext cx="7731564" cy="1058877"/>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917" cy="511731"/>
          </a:xfrm>
          <a:prstGeom prst="rect">
            <a:avLst/>
          </a:prstGeom>
        </p:spPr>
        <p:txBody>
          <a:bodyPr vert="horz" lIns="94906" tIns="47453" rIns="94906" bIns="47453" rtlCol="0"/>
          <a:lstStyle>
            <a:lvl1pPr algn="l">
              <a:defRPr sz="1200"/>
            </a:lvl1pPr>
          </a:lstStyle>
          <a:p>
            <a:r>
              <a:rPr lang="en-US" dirty="0" smtClean="0"/>
              <a:t>Human-Computer Interaction</a:t>
            </a:r>
            <a:endParaRPr lang="en-US" dirty="0"/>
          </a:p>
        </p:txBody>
      </p:sp>
      <p:sp>
        <p:nvSpPr>
          <p:cNvPr id="3" name="Date Placeholder 2"/>
          <p:cNvSpPr>
            <a:spLocks noGrp="1"/>
          </p:cNvSpPr>
          <p:nvPr>
            <p:ph type="dt" sz="quarter" idx="1"/>
          </p:nvPr>
        </p:nvSpPr>
        <p:spPr>
          <a:xfrm>
            <a:off x="4020725" y="0"/>
            <a:ext cx="3076917" cy="511731"/>
          </a:xfrm>
          <a:prstGeom prst="rect">
            <a:avLst/>
          </a:prstGeom>
        </p:spPr>
        <p:txBody>
          <a:bodyPr vert="horz" lIns="94906" tIns="47453" rIns="94906" bIns="47453" rtlCol="0"/>
          <a:lstStyle>
            <a:lvl1pPr algn="r">
              <a:defRPr sz="1200"/>
            </a:lvl1pPr>
          </a:lstStyle>
          <a:p>
            <a:fld id="{A60C01F8-7A96-1A42-A5C1-A6293913991B}" type="datetime1">
              <a:rPr lang="en-AU" smtClean="0"/>
              <a:t>8/08/2016</a:t>
            </a:fld>
            <a:endParaRPr lang="en-US"/>
          </a:p>
        </p:txBody>
      </p:sp>
      <p:sp>
        <p:nvSpPr>
          <p:cNvPr id="4" name="Footer Placeholder 3"/>
          <p:cNvSpPr>
            <a:spLocks noGrp="1"/>
          </p:cNvSpPr>
          <p:nvPr>
            <p:ph type="ftr" sz="quarter" idx="2"/>
          </p:nvPr>
        </p:nvSpPr>
        <p:spPr>
          <a:xfrm>
            <a:off x="0" y="9721243"/>
            <a:ext cx="3076917" cy="511731"/>
          </a:xfrm>
          <a:prstGeom prst="rect">
            <a:avLst/>
          </a:prstGeom>
        </p:spPr>
        <p:txBody>
          <a:bodyPr vert="horz" lIns="94906" tIns="47453" rIns="94906" bIns="47453" rtlCol="0" anchor="b"/>
          <a:lstStyle>
            <a:lvl1pPr algn="l">
              <a:defRPr sz="1200"/>
            </a:lvl1pPr>
          </a:lstStyle>
          <a:p>
            <a:endParaRPr lang="en-US"/>
          </a:p>
        </p:txBody>
      </p:sp>
      <p:sp>
        <p:nvSpPr>
          <p:cNvPr id="5" name="Slide Number Placeholder 4"/>
          <p:cNvSpPr>
            <a:spLocks noGrp="1"/>
          </p:cNvSpPr>
          <p:nvPr>
            <p:ph type="sldNum" sz="quarter" idx="3"/>
          </p:nvPr>
        </p:nvSpPr>
        <p:spPr>
          <a:xfrm>
            <a:off x="4020725" y="9721243"/>
            <a:ext cx="3076917" cy="511731"/>
          </a:xfrm>
          <a:prstGeom prst="rect">
            <a:avLst/>
          </a:prstGeom>
        </p:spPr>
        <p:txBody>
          <a:bodyPr vert="horz" lIns="94906" tIns="47453" rIns="94906" bIns="47453" rtlCol="0" anchor="b"/>
          <a:lstStyle>
            <a:lvl1pPr algn="r">
              <a:defRPr sz="1200"/>
            </a:lvl1pPr>
          </a:lstStyle>
          <a:p>
            <a:fld id="{B03F6A53-947D-664F-86C6-7EA2E2AF7512}" type="slidenum">
              <a:rPr lang="en-US" smtClean="0"/>
              <a:t>‹#›</a:t>
            </a:fld>
            <a:endParaRPr lang="en-US"/>
          </a:p>
        </p:txBody>
      </p:sp>
    </p:spTree>
    <p:extLst>
      <p:ext uri="{BB962C8B-B14F-4D97-AF65-F5344CB8AC3E}">
        <p14:creationId xmlns:p14="http://schemas.microsoft.com/office/powerpoint/2010/main" val="3174986666"/>
      </p:ext>
    </p:extLst>
  </p:cSld>
  <p:clrMap bg1="lt1" tx1="dk1" bg2="lt2" tx2="dk2" accent1="accent1" accent2="accent2" accent3="accent3" accent4="accent4" accent5="accent5" accent6="accent6" hlink="hlink" folHlink="folHlink"/>
  <p:hf ftr="0" dt="0"/>
</p:handoutMaster>
</file>

<file path=ppt/media/audio1.bin>
</file>

<file path=ppt/media/image12.png>
</file>

<file path=ppt/media/image2.png>
</file>

<file path=ppt/media/image3.png>
</file>

<file path=ppt/media/image4.png>
</file>

<file path=ppt/media/image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917" cy="511731"/>
          </a:xfrm>
          <a:prstGeom prst="rect">
            <a:avLst/>
          </a:prstGeom>
        </p:spPr>
        <p:txBody>
          <a:bodyPr vert="horz" lIns="94906" tIns="47453" rIns="94906" bIns="47453" rtlCol="0"/>
          <a:lstStyle>
            <a:lvl1pPr algn="l">
              <a:defRPr sz="1200"/>
            </a:lvl1pPr>
          </a:lstStyle>
          <a:p>
            <a:r>
              <a:rPr lang="en-US" smtClean="0"/>
              <a:t>Systems Analysis</a:t>
            </a:r>
            <a:endParaRPr lang="en-US"/>
          </a:p>
        </p:txBody>
      </p:sp>
      <p:sp>
        <p:nvSpPr>
          <p:cNvPr id="3" name="Date Placeholder 2"/>
          <p:cNvSpPr>
            <a:spLocks noGrp="1"/>
          </p:cNvSpPr>
          <p:nvPr>
            <p:ph type="dt" idx="1"/>
          </p:nvPr>
        </p:nvSpPr>
        <p:spPr>
          <a:xfrm>
            <a:off x="4020725" y="0"/>
            <a:ext cx="3076917" cy="511731"/>
          </a:xfrm>
          <a:prstGeom prst="rect">
            <a:avLst/>
          </a:prstGeom>
        </p:spPr>
        <p:txBody>
          <a:bodyPr vert="horz" lIns="94906" tIns="47453" rIns="94906" bIns="47453" rtlCol="0"/>
          <a:lstStyle>
            <a:lvl1pPr algn="r">
              <a:defRPr sz="1200"/>
            </a:lvl1pPr>
          </a:lstStyle>
          <a:p>
            <a:fld id="{290F5882-1633-C84E-BDD4-8A584B4C4483}" type="datetime1">
              <a:rPr lang="en-AU" smtClean="0"/>
              <a:t>8/08/2016</a:t>
            </a:fld>
            <a:endParaRPr lang="en-US"/>
          </a:p>
        </p:txBody>
      </p:sp>
      <p:sp>
        <p:nvSpPr>
          <p:cNvPr id="4" name="Slide Image Placeholder 3"/>
          <p:cNvSpPr>
            <a:spLocks noGrp="1" noRot="1" noChangeAspect="1"/>
          </p:cNvSpPr>
          <p:nvPr>
            <p:ph type="sldImg" idx="2"/>
          </p:nvPr>
        </p:nvSpPr>
        <p:spPr>
          <a:xfrm>
            <a:off x="992188" y="768350"/>
            <a:ext cx="5114925" cy="3836988"/>
          </a:xfrm>
          <a:prstGeom prst="rect">
            <a:avLst/>
          </a:prstGeom>
          <a:noFill/>
          <a:ln w="12700">
            <a:solidFill>
              <a:prstClr val="black"/>
            </a:solidFill>
          </a:ln>
        </p:spPr>
        <p:txBody>
          <a:bodyPr vert="horz" lIns="94906" tIns="47453" rIns="94906" bIns="47453" rtlCol="0" anchor="ctr"/>
          <a:lstStyle/>
          <a:p>
            <a:endParaRPr lang="en-US"/>
          </a:p>
        </p:txBody>
      </p:sp>
      <p:sp>
        <p:nvSpPr>
          <p:cNvPr id="5" name="Notes Placeholder 4"/>
          <p:cNvSpPr>
            <a:spLocks noGrp="1"/>
          </p:cNvSpPr>
          <p:nvPr>
            <p:ph type="body" sz="quarter" idx="3"/>
          </p:nvPr>
        </p:nvSpPr>
        <p:spPr>
          <a:xfrm>
            <a:off x="709930" y="4861441"/>
            <a:ext cx="5679440" cy="4605576"/>
          </a:xfrm>
          <a:prstGeom prst="rect">
            <a:avLst/>
          </a:prstGeom>
        </p:spPr>
        <p:txBody>
          <a:bodyPr vert="horz" lIns="94906" tIns="47453" rIns="94906" bIns="47453" rtlCol="0"/>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a:p>
        </p:txBody>
      </p:sp>
      <p:sp>
        <p:nvSpPr>
          <p:cNvPr id="6" name="Footer Placeholder 5"/>
          <p:cNvSpPr>
            <a:spLocks noGrp="1"/>
          </p:cNvSpPr>
          <p:nvPr>
            <p:ph type="ftr" sz="quarter" idx="4"/>
          </p:nvPr>
        </p:nvSpPr>
        <p:spPr>
          <a:xfrm>
            <a:off x="0" y="9721243"/>
            <a:ext cx="3076917" cy="511731"/>
          </a:xfrm>
          <a:prstGeom prst="rect">
            <a:avLst/>
          </a:prstGeom>
        </p:spPr>
        <p:txBody>
          <a:bodyPr vert="horz" lIns="94906" tIns="47453" rIns="94906" bIns="47453" rtlCol="0" anchor="b"/>
          <a:lstStyle>
            <a:lvl1pPr algn="l">
              <a:defRPr sz="1200"/>
            </a:lvl1pPr>
          </a:lstStyle>
          <a:p>
            <a:endParaRPr lang="en-US"/>
          </a:p>
        </p:txBody>
      </p:sp>
      <p:sp>
        <p:nvSpPr>
          <p:cNvPr id="7" name="Slide Number Placeholder 6"/>
          <p:cNvSpPr>
            <a:spLocks noGrp="1"/>
          </p:cNvSpPr>
          <p:nvPr>
            <p:ph type="sldNum" sz="quarter" idx="5"/>
          </p:nvPr>
        </p:nvSpPr>
        <p:spPr>
          <a:xfrm>
            <a:off x="4020725" y="9721243"/>
            <a:ext cx="3076917" cy="511731"/>
          </a:xfrm>
          <a:prstGeom prst="rect">
            <a:avLst/>
          </a:prstGeom>
        </p:spPr>
        <p:txBody>
          <a:bodyPr vert="horz" lIns="94906" tIns="47453" rIns="94906" bIns="47453" rtlCol="0" anchor="b"/>
          <a:lstStyle>
            <a:lvl1pPr algn="r">
              <a:defRPr sz="1200"/>
            </a:lvl1pPr>
          </a:lstStyle>
          <a:p>
            <a:fld id="{4FDA4F87-D5C2-4945-AFCA-8B793D25881C}" type="slidenum">
              <a:rPr lang="en-US" smtClean="0"/>
              <a:t>‹#›</a:t>
            </a:fld>
            <a:endParaRPr lang="en-US"/>
          </a:p>
        </p:txBody>
      </p:sp>
    </p:spTree>
    <p:extLst>
      <p:ext uri="{BB962C8B-B14F-4D97-AF65-F5344CB8AC3E}">
        <p14:creationId xmlns:p14="http://schemas.microsoft.com/office/powerpoint/2010/main" val="1965098906"/>
      </p:ext>
    </p:extLst>
  </p:cSld>
  <p:clrMap bg1="lt1" tx1="dk1" bg2="lt2" tx2="dk2" accent1="accent1" accent2="accent2" accent3="accent3" accent4="accent4" accent5="accent5" accent6="accent6" hlink="hlink" folHlink="folHlink"/>
  <p:hf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92188" y="768350"/>
            <a:ext cx="5114925" cy="38369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FDA4F87-D5C2-4945-AFCA-8B793D25881C}" type="slidenum">
              <a:rPr lang="en-US" smtClean="0"/>
              <a:t>1</a:t>
            </a:fld>
            <a:endParaRPr lang="en-US" dirty="0"/>
          </a:p>
        </p:txBody>
      </p:sp>
      <p:sp>
        <p:nvSpPr>
          <p:cNvPr id="5" name="Header Placeholder 4"/>
          <p:cNvSpPr>
            <a:spLocks noGrp="1"/>
          </p:cNvSpPr>
          <p:nvPr>
            <p:ph type="hdr" sz="quarter" idx="11"/>
          </p:nvPr>
        </p:nvSpPr>
        <p:spPr/>
        <p:txBody>
          <a:bodyPr/>
          <a:lstStyle/>
          <a:p>
            <a:r>
              <a:rPr lang="en-US" smtClean="0"/>
              <a:t>Systems Analysis</a:t>
            </a:r>
            <a:endParaRPr lang="en-US"/>
          </a:p>
        </p:txBody>
      </p:sp>
    </p:spTree>
    <p:extLst>
      <p:ext uri="{BB962C8B-B14F-4D97-AF65-F5344CB8AC3E}">
        <p14:creationId xmlns:p14="http://schemas.microsoft.com/office/powerpoint/2010/main" val="42062309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00">
                <a:solidFill>
                  <a:schemeClr val="tx1"/>
                </a:solidFill>
                <a:latin typeface="Arial" charset="0"/>
                <a:ea typeface="ＭＳ Ｐゴシック" charset="0"/>
                <a:cs typeface="ＭＳ Ｐゴシック" charset="0"/>
              </a:defRPr>
            </a:lvl1pPr>
            <a:lvl2pPr marL="41087645" indent="-40592405" eaLnBrk="0" hangingPunct="0">
              <a:defRPr sz="2600">
                <a:solidFill>
                  <a:schemeClr val="tx1"/>
                </a:solidFill>
                <a:latin typeface="Arial" charset="0"/>
                <a:ea typeface="ＭＳ Ｐゴシック" charset="0"/>
              </a:defRPr>
            </a:lvl2pPr>
            <a:lvl3pPr eaLnBrk="0" hangingPunct="0">
              <a:defRPr sz="2600">
                <a:solidFill>
                  <a:schemeClr val="tx1"/>
                </a:solidFill>
                <a:latin typeface="Arial" charset="0"/>
                <a:ea typeface="ＭＳ Ｐゴシック" charset="0"/>
              </a:defRPr>
            </a:lvl3pPr>
            <a:lvl4pPr eaLnBrk="0" hangingPunct="0">
              <a:defRPr sz="2600">
                <a:solidFill>
                  <a:schemeClr val="tx1"/>
                </a:solidFill>
                <a:latin typeface="Arial" charset="0"/>
                <a:ea typeface="ＭＳ Ｐゴシック" charset="0"/>
              </a:defRPr>
            </a:lvl4pPr>
            <a:lvl5pPr eaLnBrk="0" hangingPunct="0">
              <a:defRPr sz="2600">
                <a:solidFill>
                  <a:schemeClr val="tx1"/>
                </a:solidFill>
                <a:latin typeface="Arial" charset="0"/>
                <a:ea typeface="ＭＳ Ｐゴシック" charset="0"/>
              </a:defRPr>
            </a:lvl5pPr>
            <a:lvl6pPr marL="495239" eaLnBrk="0" fontAlgn="base" hangingPunct="0">
              <a:spcBef>
                <a:spcPct val="0"/>
              </a:spcBef>
              <a:spcAft>
                <a:spcPct val="0"/>
              </a:spcAft>
              <a:defRPr sz="2600">
                <a:solidFill>
                  <a:schemeClr val="tx1"/>
                </a:solidFill>
                <a:latin typeface="Arial" charset="0"/>
                <a:ea typeface="ＭＳ Ｐゴシック" charset="0"/>
              </a:defRPr>
            </a:lvl6pPr>
            <a:lvl7pPr marL="990478" eaLnBrk="0" fontAlgn="base" hangingPunct="0">
              <a:spcBef>
                <a:spcPct val="0"/>
              </a:spcBef>
              <a:spcAft>
                <a:spcPct val="0"/>
              </a:spcAft>
              <a:defRPr sz="2600">
                <a:solidFill>
                  <a:schemeClr val="tx1"/>
                </a:solidFill>
                <a:latin typeface="Arial" charset="0"/>
                <a:ea typeface="ＭＳ Ｐゴシック" charset="0"/>
              </a:defRPr>
            </a:lvl7pPr>
            <a:lvl8pPr marL="1485717" eaLnBrk="0" fontAlgn="base" hangingPunct="0">
              <a:spcBef>
                <a:spcPct val="0"/>
              </a:spcBef>
              <a:spcAft>
                <a:spcPct val="0"/>
              </a:spcAft>
              <a:defRPr sz="2600">
                <a:solidFill>
                  <a:schemeClr val="tx1"/>
                </a:solidFill>
                <a:latin typeface="Arial" charset="0"/>
                <a:ea typeface="ＭＳ Ｐゴシック" charset="0"/>
              </a:defRPr>
            </a:lvl8pPr>
            <a:lvl9pPr marL="1980956" eaLnBrk="0" fontAlgn="base" hangingPunct="0">
              <a:spcBef>
                <a:spcPct val="0"/>
              </a:spcBef>
              <a:spcAft>
                <a:spcPct val="0"/>
              </a:spcAft>
              <a:defRPr sz="2600">
                <a:solidFill>
                  <a:schemeClr val="tx1"/>
                </a:solidFill>
                <a:latin typeface="Arial" charset="0"/>
                <a:ea typeface="ＭＳ Ｐゴシック" charset="0"/>
              </a:defRPr>
            </a:lvl9pPr>
          </a:lstStyle>
          <a:p>
            <a:pPr eaLnBrk="1" hangingPunct="1"/>
            <a:fld id="{AAF8308C-1912-0B49-B89F-7B4396466481}" type="slidenum">
              <a:rPr lang="en-GB" sz="1300"/>
              <a:pPr eaLnBrk="1" hangingPunct="1"/>
              <a:t>24</a:t>
            </a:fld>
            <a:endParaRPr lang="en-GB" sz="1300"/>
          </a:p>
        </p:txBody>
      </p:sp>
      <p:sp>
        <p:nvSpPr>
          <p:cNvPr id="26627" name="Rectangle 7"/>
          <p:cNvSpPr txBox="1">
            <a:spLocks noGrp="1" noChangeArrowheads="1"/>
          </p:cNvSpPr>
          <p:nvPr/>
        </p:nvSpPr>
        <p:spPr bwMode="auto">
          <a:xfrm>
            <a:off x="4022937" y="9722882"/>
            <a:ext cx="3076363" cy="51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48" tIns="49524" rIns="99048" bIns="49524"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7498F1E8-453F-0145-97B8-39B481D4A446}" type="slidenum">
              <a:rPr lang="en-US" sz="1300">
                <a:latin typeface="Times" charset="0"/>
              </a:rPr>
              <a:pPr algn="r"/>
              <a:t>24</a:t>
            </a:fld>
            <a:endParaRPr lang="en-US" sz="1300">
              <a:latin typeface="Times" charset="0"/>
            </a:endParaRPr>
          </a:p>
        </p:txBody>
      </p:sp>
      <p:sp>
        <p:nvSpPr>
          <p:cNvPr id="26628" name="Rectangle 2"/>
          <p:cNvSpPr>
            <a:spLocks noGrp="1" noRot="1" noChangeAspect="1" noChangeArrowheads="1" noTextEdit="1"/>
          </p:cNvSpPr>
          <p:nvPr>
            <p:ph type="sldImg"/>
          </p:nvPr>
        </p:nvSpPr>
        <p:spPr>
          <a:ln/>
        </p:spPr>
      </p:sp>
      <p:sp>
        <p:nvSpPr>
          <p:cNvPr id="26629" name="Rectangle 3"/>
          <p:cNvSpPr>
            <a:spLocks noGrp="1" noChangeArrowheads="1"/>
          </p:cNvSpPr>
          <p:nvPr>
            <p:ph type="body" idx="1"/>
          </p:nvPr>
        </p:nvSpPr>
        <p:spPr>
          <a:xfrm>
            <a:off x="946574" y="4861441"/>
            <a:ext cx="5206153" cy="460557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00">
                <a:solidFill>
                  <a:schemeClr val="tx1"/>
                </a:solidFill>
                <a:latin typeface="Arial" charset="0"/>
                <a:ea typeface="ＭＳ Ｐゴシック" charset="0"/>
                <a:cs typeface="ＭＳ Ｐゴシック" charset="0"/>
              </a:defRPr>
            </a:lvl1pPr>
            <a:lvl2pPr marL="41087645" indent="-40592405" eaLnBrk="0" hangingPunct="0">
              <a:defRPr sz="2600">
                <a:solidFill>
                  <a:schemeClr val="tx1"/>
                </a:solidFill>
                <a:latin typeface="Arial" charset="0"/>
                <a:ea typeface="ＭＳ Ｐゴシック" charset="0"/>
              </a:defRPr>
            </a:lvl2pPr>
            <a:lvl3pPr eaLnBrk="0" hangingPunct="0">
              <a:defRPr sz="2600">
                <a:solidFill>
                  <a:schemeClr val="tx1"/>
                </a:solidFill>
                <a:latin typeface="Arial" charset="0"/>
                <a:ea typeface="ＭＳ Ｐゴシック" charset="0"/>
              </a:defRPr>
            </a:lvl3pPr>
            <a:lvl4pPr eaLnBrk="0" hangingPunct="0">
              <a:defRPr sz="2600">
                <a:solidFill>
                  <a:schemeClr val="tx1"/>
                </a:solidFill>
                <a:latin typeface="Arial" charset="0"/>
                <a:ea typeface="ＭＳ Ｐゴシック" charset="0"/>
              </a:defRPr>
            </a:lvl4pPr>
            <a:lvl5pPr eaLnBrk="0" hangingPunct="0">
              <a:defRPr sz="2600">
                <a:solidFill>
                  <a:schemeClr val="tx1"/>
                </a:solidFill>
                <a:latin typeface="Arial" charset="0"/>
                <a:ea typeface="ＭＳ Ｐゴシック" charset="0"/>
              </a:defRPr>
            </a:lvl5pPr>
            <a:lvl6pPr marL="495239" eaLnBrk="0" fontAlgn="base" hangingPunct="0">
              <a:spcBef>
                <a:spcPct val="0"/>
              </a:spcBef>
              <a:spcAft>
                <a:spcPct val="0"/>
              </a:spcAft>
              <a:defRPr sz="2600">
                <a:solidFill>
                  <a:schemeClr val="tx1"/>
                </a:solidFill>
                <a:latin typeface="Arial" charset="0"/>
                <a:ea typeface="ＭＳ Ｐゴシック" charset="0"/>
              </a:defRPr>
            </a:lvl6pPr>
            <a:lvl7pPr marL="990478" eaLnBrk="0" fontAlgn="base" hangingPunct="0">
              <a:spcBef>
                <a:spcPct val="0"/>
              </a:spcBef>
              <a:spcAft>
                <a:spcPct val="0"/>
              </a:spcAft>
              <a:defRPr sz="2600">
                <a:solidFill>
                  <a:schemeClr val="tx1"/>
                </a:solidFill>
                <a:latin typeface="Arial" charset="0"/>
                <a:ea typeface="ＭＳ Ｐゴシック" charset="0"/>
              </a:defRPr>
            </a:lvl7pPr>
            <a:lvl8pPr marL="1485717" eaLnBrk="0" fontAlgn="base" hangingPunct="0">
              <a:spcBef>
                <a:spcPct val="0"/>
              </a:spcBef>
              <a:spcAft>
                <a:spcPct val="0"/>
              </a:spcAft>
              <a:defRPr sz="2600">
                <a:solidFill>
                  <a:schemeClr val="tx1"/>
                </a:solidFill>
                <a:latin typeface="Arial" charset="0"/>
                <a:ea typeface="ＭＳ Ｐゴシック" charset="0"/>
              </a:defRPr>
            </a:lvl8pPr>
            <a:lvl9pPr marL="1980956" eaLnBrk="0" fontAlgn="base" hangingPunct="0">
              <a:spcBef>
                <a:spcPct val="0"/>
              </a:spcBef>
              <a:spcAft>
                <a:spcPct val="0"/>
              </a:spcAft>
              <a:defRPr sz="2600">
                <a:solidFill>
                  <a:schemeClr val="tx1"/>
                </a:solidFill>
                <a:latin typeface="Arial" charset="0"/>
                <a:ea typeface="ＭＳ Ｐゴシック" charset="0"/>
              </a:defRPr>
            </a:lvl9pPr>
          </a:lstStyle>
          <a:p>
            <a:pPr eaLnBrk="1" hangingPunct="1"/>
            <a:fld id="{B2D86EF6-5495-B44A-A656-67ECE9B2D766}" type="slidenum">
              <a:rPr lang="en-GB" sz="1300"/>
              <a:pPr eaLnBrk="1" hangingPunct="1"/>
              <a:t>25</a:t>
            </a:fld>
            <a:endParaRPr lang="en-GB" sz="1300"/>
          </a:p>
        </p:txBody>
      </p:sp>
      <p:sp>
        <p:nvSpPr>
          <p:cNvPr id="24579" name="Rectangle 7"/>
          <p:cNvSpPr txBox="1">
            <a:spLocks noGrp="1" noChangeArrowheads="1"/>
          </p:cNvSpPr>
          <p:nvPr/>
        </p:nvSpPr>
        <p:spPr bwMode="auto">
          <a:xfrm>
            <a:off x="4022937" y="9722882"/>
            <a:ext cx="3076363" cy="51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48" tIns="49524" rIns="99048" bIns="49524"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9032BB62-99E8-2B41-BE8C-013836254861}" type="slidenum">
              <a:rPr lang="en-US" sz="1300">
                <a:latin typeface="Times" charset="0"/>
              </a:rPr>
              <a:pPr algn="r"/>
              <a:t>25</a:t>
            </a:fld>
            <a:endParaRPr lang="en-US" sz="1300">
              <a:latin typeface="Times" charset="0"/>
            </a:endParaRPr>
          </a:p>
        </p:txBody>
      </p:sp>
      <p:sp>
        <p:nvSpPr>
          <p:cNvPr id="24580" name="Rectangle 2"/>
          <p:cNvSpPr>
            <a:spLocks noGrp="1" noRot="1" noChangeAspect="1" noChangeArrowheads="1" noTextEdit="1"/>
          </p:cNvSpPr>
          <p:nvPr>
            <p:ph type="sldImg"/>
          </p:nvPr>
        </p:nvSpPr>
        <p:spPr>
          <a:ln/>
        </p:spPr>
      </p:sp>
      <p:sp>
        <p:nvSpPr>
          <p:cNvPr id="24581" name="Rectangle 3"/>
          <p:cNvSpPr>
            <a:spLocks noGrp="1" noChangeArrowheads="1"/>
          </p:cNvSpPr>
          <p:nvPr>
            <p:ph type="body" idx="1"/>
          </p:nvPr>
        </p:nvSpPr>
        <p:spPr>
          <a:xfrm>
            <a:off x="946574" y="4861441"/>
            <a:ext cx="5206153" cy="460557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00">
                <a:solidFill>
                  <a:schemeClr val="tx1"/>
                </a:solidFill>
                <a:latin typeface="Arial" charset="0"/>
                <a:ea typeface="ＭＳ Ｐゴシック" charset="0"/>
                <a:cs typeface="ＭＳ Ｐゴシック" charset="0"/>
              </a:defRPr>
            </a:lvl1pPr>
            <a:lvl2pPr marL="41087645" indent="-40592405" eaLnBrk="0" hangingPunct="0">
              <a:defRPr sz="2600">
                <a:solidFill>
                  <a:schemeClr val="tx1"/>
                </a:solidFill>
                <a:latin typeface="Arial" charset="0"/>
                <a:ea typeface="ＭＳ Ｐゴシック" charset="0"/>
              </a:defRPr>
            </a:lvl2pPr>
            <a:lvl3pPr eaLnBrk="0" hangingPunct="0">
              <a:defRPr sz="2600">
                <a:solidFill>
                  <a:schemeClr val="tx1"/>
                </a:solidFill>
                <a:latin typeface="Arial" charset="0"/>
                <a:ea typeface="ＭＳ Ｐゴシック" charset="0"/>
              </a:defRPr>
            </a:lvl3pPr>
            <a:lvl4pPr eaLnBrk="0" hangingPunct="0">
              <a:defRPr sz="2600">
                <a:solidFill>
                  <a:schemeClr val="tx1"/>
                </a:solidFill>
                <a:latin typeface="Arial" charset="0"/>
                <a:ea typeface="ＭＳ Ｐゴシック" charset="0"/>
              </a:defRPr>
            </a:lvl4pPr>
            <a:lvl5pPr eaLnBrk="0" hangingPunct="0">
              <a:defRPr sz="2600">
                <a:solidFill>
                  <a:schemeClr val="tx1"/>
                </a:solidFill>
                <a:latin typeface="Arial" charset="0"/>
                <a:ea typeface="ＭＳ Ｐゴシック" charset="0"/>
              </a:defRPr>
            </a:lvl5pPr>
            <a:lvl6pPr marL="495239" eaLnBrk="0" fontAlgn="base" hangingPunct="0">
              <a:spcBef>
                <a:spcPct val="0"/>
              </a:spcBef>
              <a:spcAft>
                <a:spcPct val="0"/>
              </a:spcAft>
              <a:defRPr sz="2600">
                <a:solidFill>
                  <a:schemeClr val="tx1"/>
                </a:solidFill>
                <a:latin typeface="Arial" charset="0"/>
                <a:ea typeface="ＭＳ Ｐゴシック" charset="0"/>
              </a:defRPr>
            </a:lvl6pPr>
            <a:lvl7pPr marL="990478" eaLnBrk="0" fontAlgn="base" hangingPunct="0">
              <a:spcBef>
                <a:spcPct val="0"/>
              </a:spcBef>
              <a:spcAft>
                <a:spcPct val="0"/>
              </a:spcAft>
              <a:defRPr sz="2600">
                <a:solidFill>
                  <a:schemeClr val="tx1"/>
                </a:solidFill>
                <a:latin typeface="Arial" charset="0"/>
                <a:ea typeface="ＭＳ Ｐゴシック" charset="0"/>
              </a:defRPr>
            </a:lvl7pPr>
            <a:lvl8pPr marL="1485717" eaLnBrk="0" fontAlgn="base" hangingPunct="0">
              <a:spcBef>
                <a:spcPct val="0"/>
              </a:spcBef>
              <a:spcAft>
                <a:spcPct val="0"/>
              </a:spcAft>
              <a:defRPr sz="2600">
                <a:solidFill>
                  <a:schemeClr val="tx1"/>
                </a:solidFill>
                <a:latin typeface="Arial" charset="0"/>
                <a:ea typeface="ＭＳ Ｐゴシック" charset="0"/>
              </a:defRPr>
            </a:lvl8pPr>
            <a:lvl9pPr marL="1980956" eaLnBrk="0" fontAlgn="base" hangingPunct="0">
              <a:spcBef>
                <a:spcPct val="0"/>
              </a:spcBef>
              <a:spcAft>
                <a:spcPct val="0"/>
              </a:spcAft>
              <a:defRPr sz="2600">
                <a:solidFill>
                  <a:schemeClr val="tx1"/>
                </a:solidFill>
                <a:latin typeface="Arial" charset="0"/>
                <a:ea typeface="ＭＳ Ｐゴシック" charset="0"/>
              </a:defRPr>
            </a:lvl9pPr>
          </a:lstStyle>
          <a:p>
            <a:pPr eaLnBrk="1" hangingPunct="1"/>
            <a:fld id="{320D996F-E2A9-524D-9CE7-C22113044FC0}" type="slidenum">
              <a:rPr lang="en-GB" sz="1300"/>
              <a:pPr eaLnBrk="1" hangingPunct="1"/>
              <a:t>26</a:t>
            </a:fld>
            <a:endParaRPr lang="en-GB" sz="1300"/>
          </a:p>
        </p:txBody>
      </p:sp>
      <p:sp>
        <p:nvSpPr>
          <p:cNvPr id="28675" name="Rectangle 7"/>
          <p:cNvSpPr txBox="1">
            <a:spLocks noGrp="1" noChangeArrowheads="1"/>
          </p:cNvSpPr>
          <p:nvPr/>
        </p:nvSpPr>
        <p:spPr bwMode="auto">
          <a:xfrm>
            <a:off x="4022937" y="9722882"/>
            <a:ext cx="3076363" cy="51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48" tIns="49524" rIns="99048" bIns="49524"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5203F495-733E-2C44-B6A0-4631B0455CDE}" type="slidenum">
              <a:rPr lang="en-US" sz="1300">
                <a:latin typeface="Times" charset="0"/>
              </a:rPr>
              <a:pPr algn="r"/>
              <a:t>26</a:t>
            </a:fld>
            <a:endParaRPr lang="en-US" sz="1300">
              <a:latin typeface="Times" charset="0"/>
            </a:endParaRPr>
          </a:p>
        </p:txBody>
      </p:sp>
      <p:sp>
        <p:nvSpPr>
          <p:cNvPr id="28676" name="Rectangle 2"/>
          <p:cNvSpPr>
            <a:spLocks noGrp="1" noRot="1" noChangeAspect="1" noChangeArrowheads="1" noTextEdit="1"/>
          </p:cNvSpPr>
          <p:nvPr>
            <p:ph type="sldImg"/>
          </p:nvPr>
        </p:nvSpPr>
        <p:spPr>
          <a:ln/>
        </p:spPr>
      </p:sp>
      <p:sp>
        <p:nvSpPr>
          <p:cNvPr id="28677" name="Rectangle 3"/>
          <p:cNvSpPr>
            <a:spLocks noGrp="1" noChangeArrowheads="1"/>
          </p:cNvSpPr>
          <p:nvPr>
            <p:ph type="body" idx="1"/>
          </p:nvPr>
        </p:nvSpPr>
        <p:spPr>
          <a:xfrm>
            <a:off x="946574" y="4861441"/>
            <a:ext cx="5206153" cy="460557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00">
                <a:solidFill>
                  <a:schemeClr val="tx1"/>
                </a:solidFill>
                <a:latin typeface="Arial" charset="0"/>
                <a:ea typeface="ＭＳ Ｐゴシック" charset="0"/>
                <a:cs typeface="ＭＳ Ｐゴシック" charset="0"/>
              </a:defRPr>
            </a:lvl1pPr>
            <a:lvl2pPr marL="41087645" indent="-40592405" eaLnBrk="0" hangingPunct="0">
              <a:defRPr sz="2600">
                <a:solidFill>
                  <a:schemeClr val="tx1"/>
                </a:solidFill>
                <a:latin typeface="Arial" charset="0"/>
                <a:ea typeface="ＭＳ Ｐゴシック" charset="0"/>
              </a:defRPr>
            </a:lvl2pPr>
            <a:lvl3pPr eaLnBrk="0" hangingPunct="0">
              <a:defRPr sz="2600">
                <a:solidFill>
                  <a:schemeClr val="tx1"/>
                </a:solidFill>
                <a:latin typeface="Arial" charset="0"/>
                <a:ea typeface="ＭＳ Ｐゴシック" charset="0"/>
              </a:defRPr>
            </a:lvl3pPr>
            <a:lvl4pPr eaLnBrk="0" hangingPunct="0">
              <a:defRPr sz="2600">
                <a:solidFill>
                  <a:schemeClr val="tx1"/>
                </a:solidFill>
                <a:latin typeface="Arial" charset="0"/>
                <a:ea typeface="ＭＳ Ｐゴシック" charset="0"/>
              </a:defRPr>
            </a:lvl4pPr>
            <a:lvl5pPr eaLnBrk="0" hangingPunct="0">
              <a:defRPr sz="2600">
                <a:solidFill>
                  <a:schemeClr val="tx1"/>
                </a:solidFill>
                <a:latin typeface="Arial" charset="0"/>
                <a:ea typeface="ＭＳ Ｐゴシック" charset="0"/>
              </a:defRPr>
            </a:lvl5pPr>
            <a:lvl6pPr marL="495239" eaLnBrk="0" fontAlgn="base" hangingPunct="0">
              <a:spcBef>
                <a:spcPct val="0"/>
              </a:spcBef>
              <a:spcAft>
                <a:spcPct val="0"/>
              </a:spcAft>
              <a:defRPr sz="2600">
                <a:solidFill>
                  <a:schemeClr val="tx1"/>
                </a:solidFill>
                <a:latin typeface="Arial" charset="0"/>
                <a:ea typeface="ＭＳ Ｐゴシック" charset="0"/>
              </a:defRPr>
            </a:lvl6pPr>
            <a:lvl7pPr marL="990478" eaLnBrk="0" fontAlgn="base" hangingPunct="0">
              <a:spcBef>
                <a:spcPct val="0"/>
              </a:spcBef>
              <a:spcAft>
                <a:spcPct val="0"/>
              </a:spcAft>
              <a:defRPr sz="2600">
                <a:solidFill>
                  <a:schemeClr val="tx1"/>
                </a:solidFill>
                <a:latin typeface="Arial" charset="0"/>
                <a:ea typeface="ＭＳ Ｐゴシック" charset="0"/>
              </a:defRPr>
            </a:lvl7pPr>
            <a:lvl8pPr marL="1485717" eaLnBrk="0" fontAlgn="base" hangingPunct="0">
              <a:spcBef>
                <a:spcPct val="0"/>
              </a:spcBef>
              <a:spcAft>
                <a:spcPct val="0"/>
              </a:spcAft>
              <a:defRPr sz="2600">
                <a:solidFill>
                  <a:schemeClr val="tx1"/>
                </a:solidFill>
                <a:latin typeface="Arial" charset="0"/>
                <a:ea typeface="ＭＳ Ｐゴシック" charset="0"/>
              </a:defRPr>
            </a:lvl8pPr>
            <a:lvl9pPr marL="1980956" eaLnBrk="0" fontAlgn="base" hangingPunct="0">
              <a:spcBef>
                <a:spcPct val="0"/>
              </a:spcBef>
              <a:spcAft>
                <a:spcPct val="0"/>
              </a:spcAft>
              <a:defRPr sz="2600">
                <a:solidFill>
                  <a:schemeClr val="tx1"/>
                </a:solidFill>
                <a:latin typeface="Arial" charset="0"/>
                <a:ea typeface="ＭＳ Ｐゴシック" charset="0"/>
              </a:defRPr>
            </a:lvl9pPr>
          </a:lstStyle>
          <a:p>
            <a:pPr eaLnBrk="1" hangingPunct="1"/>
            <a:fld id="{BF783FEE-212F-C047-BB5C-312565A87C3D}" type="slidenum">
              <a:rPr lang="en-GB" sz="1300"/>
              <a:pPr eaLnBrk="1" hangingPunct="1"/>
              <a:t>27</a:t>
            </a:fld>
            <a:endParaRPr lang="en-GB" sz="1300"/>
          </a:p>
        </p:txBody>
      </p:sp>
      <p:sp>
        <p:nvSpPr>
          <p:cNvPr id="36867" name="Rectangle 7"/>
          <p:cNvSpPr txBox="1">
            <a:spLocks noGrp="1" noChangeArrowheads="1"/>
          </p:cNvSpPr>
          <p:nvPr/>
        </p:nvSpPr>
        <p:spPr bwMode="auto">
          <a:xfrm>
            <a:off x="4022937" y="9722882"/>
            <a:ext cx="3076363" cy="51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48" tIns="49524" rIns="99048" bIns="49524"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96835D8C-4181-CC45-8402-036F858D1A6C}" type="slidenum">
              <a:rPr lang="en-US" sz="1300">
                <a:latin typeface="Times" charset="0"/>
              </a:rPr>
              <a:pPr algn="r"/>
              <a:t>27</a:t>
            </a:fld>
            <a:endParaRPr lang="en-US" sz="1300">
              <a:latin typeface="Times" charset="0"/>
            </a:endParaRPr>
          </a:p>
        </p:txBody>
      </p:sp>
      <p:sp>
        <p:nvSpPr>
          <p:cNvPr id="36868" name="Rectangle 2"/>
          <p:cNvSpPr>
            <a:spLocks noGrp="1" noRot="1" noChangeAspect="1" noChangeArrowheads="1" noTextEdit="1"/>
          </p:cNvSpPr>
          <p:nvPr>
            <p:ph type="sldImg"/>
          </p:nvPr>
        </p:nvSpPr>
        <p:spPr>
          <a:ln/>
        </p:spPr>
      </p:sp>
      <p:sp>
        <p:nvSpPr>
          <p:cNvPr id="36869" name="Rectangle 3"/>
          <p:cNvSpPr>
            <a:spLocks noGrp="1" noChangeArrowheads="1"/>
          </p:cNvSpPr>
          <p:nvPr>
            <p:ph type="body" idx="1"/>
          </p:nvPr>
        </p:nvSpPr>
        <p:spPr>
          <a:xfrm>
            <a:off x="946574" y="4861441"/>
            <a:ext cx="5206153" cy="460557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00">
                <a:solidFill>
                  <a:schemeClr val="tx1"/>
                </a:solidFill>
                <a:latin typeface="Arial" charset="0"/>
                <a:ea typeface="ＭＳ Ｐゴシック" charset="0"/>
                <a:cs typeface="ＭＳ Ｐゴシック" charset="0"/>
              </a:defRPr>
            </a:lvl1pPr>
            <a:lvl2pPr marL="41087645" indent="-40592405" eaLnBrk="0" hangingPunct="0">
              <a:defRPr sz="2600">
                <a:solidFill>
                  <a:schemeClr val="tx1"/>
                </a:solidFill>
                <a:latin typeface="Arial" charset="0"/>
                <a:ea typeface="ＭＳ Ｐゴシック" charset="0"/>
              </a:defRPr>
            </a:lvl2pPr>
            <a:lvl3pPr eaLnBrk="0" hangingPunct="0">
              <a:defRPr sz="2600">
                <a:solidFill>
                  <a:schemeClr val="tx1"/>
                </a:solidFill>
                <a:latin typeface="Arial" charset="0"/>
                <a:ea typeface="ＭＳ Ｐゴシック" charset="0"/>
              </a:defRPr>
            </a:lvl3pPr>
            <a:lvl4pPr eaLnBrk="0" hangingPunct="0">
              <a:defRPr sz="2600">
                <a:solidFill>
                  <a:schemeClr val="tx1"/>
                </a:solidFill>
                <a:latin typeface="Arial" charset="0"/>
                <a:ea typeface="ＭＳ Ｐゴシック" charset="0"/>
              </a:defRPr>
            </a:lvl4pPr>
            <a:lvl5pPr eaLnBrk="0" hangingPunct="0">
              <a:defRPr sz="2600">
                <a:solidFill>
                  <a:schemeClr val="tx1"/>
                </a:solidFill>
                <a:latin typeface="Arial" charset="0"/>
                <a:ea typeface="ＭＳ Ｐゴシック" charset="0"/>
              </a:defRPr>
            </a:lvl5pPr>
            <a:lvl6pPr marL="495239" eaLnBrk="0" fontAlgn="base" hangingPunct="0">
              <a:spcBef>
                <a:spcPct val="0"/>
              </a:spcBef>
              <a:spcAft>
                <a:spcPct val="0"/>
              </a:spcAft>
              <a:defRPr sz="2600">
                <a:solidFill>
                  <a:schemeClr val="tx1"/>
                </a:solidFill>
                <a:latin typeface="Arial" charset="0"/>
                <a:ea typeface="ＭＳ Ｐゴシック" charset="0"/>
              </a:defRPr>
            </a:lvl6pPr>
            <a:lvl7pPr marL="990478" eaLnBrk="0" fontAlgn="base" hangingPunct="0">
              <a:spcBef>
                <a:spcPct val="0"/>
              </a:spcBef>
              <a:spcAft>
                <a:spcPct val="0"/>
              </a:spcAft>
              <a:defRPr sz="2600">
                <a:solidFill>
                  <a:schemeClr val="tx1"/>
                </a:solidFill>
                <a:latin typeface="Arial" charset="0"/>
                <a:ea typeface="ＭＳ Ｐゴシック" charset="0"/>
              </a:defRPr>
            </a:lvl7pPr>
            <a:lvl8pPr marL="1485717" eaLnBrk="0" fontAlgn="base" hangingPunct="0">
              <a:spcBef>
                <a:spcPct val="0"/>
              </a:spcBef>
              <a:spcAft>
                <a:spcPct val="0"/>
              </a:spcAft>
              <a:defRPr sz="2600">
                <a:solidFill>
                  <a:schemeClr val="tx1"/>
                </a:solidFill>
                <a:latin typeface="Arial" charset="0"/>
                <a:ea typeface="ＭＳ Ｐゴシック" charset="0"/>
              </a:defRPr>
            </a:lvl8pPr>
            <a:lvl9pPr marL="1980956" eaLnBrk="0" fontAlgn="base" hangingPunct="0">
              <a:spcBef>
                <a:spcPct val="0"/>
              </a:spcBef>
              <a:spcAft>
                <a:spcPct val="0"/>
              </a:spcAft>
              <a:defRPr sz="2600">
                <a:solidFill>
                  <a:schemeClr val="tx1"/>
                </a:solidFill>
                <a:latin typeface="Arial" charset="0"/>
                <a:ea typeface="ＭＳ Ｐゴシック" charset="0"/>
              </a:defRPr>
            </a:lvl9pPr>
          </a:lstStyle>
          <a:p>
            <a:pPr eaLnBrk="1" hangingPunct="1"/>
            <a:fld id="{7BC4D60F-506C-684F-9902-1DD60138FE4B}" type="slidenum">
              <a:rPr lang="en-GB" sz="1300"/>
              <a:pPr eaLnBrk="1" hangingPunct="1"/>
              <a:t>28</a:t>
            </a:fld>
            <a:endParaRPr lang="en-GB" sz="1300"/>
          </a:p>
        </p:txBody>
      </p:sp>
      <p:sp>
        <p:nvSpPr>
          <p:cNvPr id="38915" name="Rectangle 7"/>
          <p:cNvSpPr txBox="1">
            <a:spLocks noGrp="1" noChangeArrowheads="1"/>
          </p:cNvSpPr>
          <p:nvPr/>
        </p:nvSpPr>
        <p:spPr bwMode="auto">
          <a:xfrm>
            <a:off x="4022937" y="9722882"/>
            <a:ext cx="3076363" cy="51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48" tIns="49524" rIns="99048" bIns="49524"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ABC06B41-C799-C240-8FFA-2AFC1BBB5DD6}" type="slidenum">
              <a:rPr lang="en-US" sz="1300">
                <a:latin typeface="Times" charset="0"/>
              </a:rPr>
              <a:pPr algn="r"/>
              <a:t>28</a:t>
            </a:fld>
            <a:endParaRPr lang="en-US" sz="1300">
              <a:latin typeface="Times" charset="0"/>
            </a:endParaRPr>
          </a:p>
        </p:txBody>
      </p:sp>
      <p:sp>
        <p:nvSpPr>
          <p:cNvPr id="38916" name="Rectangle 2"/>
          <p:cNvSpPr>
            <a:spLocks noGrp="1" noRot="1" noChangeAspect="1" noChangeArrowheads="1" noTextEdit="1"/>
          </p:cNvSpPr>
          <p:nvPr>
            <p:ph type="sldImg"/>
          </p:nvPr>
        </p:nvSpPr>
        <p:spPr>
          <a:ln/>
        </p:spPr>
      </p:sp>
      <p:sp>
        <p:nvSpPr>
          <p:cNvPr id="38917" name="Rectangle 3"/>
          <p:cNvSpPr>
            <a:spLocks noGrp="1" noChangeArrowheads="1"/>
          </p:cNvSpPr>
          <p:nvPr>
            <p:ph type="body" idx="1"/>
          </p:nvPr>
        </p:nvSpPr>
        <p:spPr>
          <a:xfrm>
            <a:off x="946574" y="4861441"/>
            <a:ext cx="5206153" cy="460557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00">
                <a:solidFill>
                  <a:schemeClr val="tx1"/>
                </a:solidFill>
                <a:latin typeface="Arial" charset="0"/>
                <a:ea typeface="ＭＳ Ｐゴシック" charset="0"/>
                <a:cs typeface="ＭＳ Ｐゴシック" charset="0"/>
              </a:defRPr>
            </a:lvl1pPr>
            <a:lvl2pPr marL="41087645" indent="-40592405" eaLnBrk="0" hangingPunct="0">
              <a:defRPr sz="2600">
                <a:solidFill>
                  <a:schemeClr val="tx1"/>
                </a:solidFill>
                <a:latin typeface="Arial" charset="0"/>
                <a:ea typeface="ＭＳ Ｐゴシック" charset="0"/>
              </a:defRPr>
            </a:lvl2pPr>
            <a:lvl3pPr eaLnBrk="0" hangingPunct="0">
              <a:defRPr sz="2600">
                <a:solidFill>
                  <a:schemeClr val="tx1"/>
                </a:solidFill>
                <a:latin typeface="Arial" charset="0"/>
                <a:ea typeface="ＭＳ Ｐゴシック" charset="0"/>
              </a:defRPr>
            </a:lvl3pPr>
            <a:lvl4pPr eaLnBrk="0" hangingPunct="0">
              <a:defRPr sz="2600">
                <a:solidFill>
                  <a:schemeClr val="tx1"/>
                </a:solidFill>
                <a:latin typeface="Arial" charset="0"/>
                <a:ea typeface="ＭＳ Ｐゴシック" charset="0"/>
              </a:defRPr>
            </a:lvl4pPr>
            <a:lvl5pPr eaLnBrk="0" hangingPunct="0">
              <a:defRPr sz="2600">
                <a:solidFill>
                  <a:schemeClr val="tx1"/>
                </a:solidFill>
                <a:latin typeface="Arial" charset="0"/>
                <a:ea typeface="ＭＳ Ｐゴシック" charset="0"/>
              </a:defRPr>
            </a:lvl5pPr>
            <a:lvl6pPr marL="495239" eaLnBrk="0" fontAlgn="base" hangingPunct="0">
              <a:spcBef>
                <a:spcPct val="0"/>
              </a:spcBef>
              <a:spcAft>
                <a:spcPct val="0"/>
              </a:spcAft>
              <a:defRPr sz="2600">
                <a:solidFill>
                  <a:schemeClr val="tx1"/>
                </a:solidFill>
                <a:latin typeface="Arial" charset="0"/>
                <a:ea typeface="ＭＳ Ｐゴシック" charset="0"/>
              </a:defRPr>
            </a:lvl6pPr>
            <a:lvl7pPr marL="990478" eaLnBrk="0" fontAlgn="base" hangingPunct="0">
              <a:spcBef>
                <a:spcPct val="0"/>
              </a:spcBef>
              <a:spcAft>
                <a:spcPct val="0"/>
              </a:spcAft>
              <a:defRPr sz="2600">
                <a:solidFill>
                  <a:schemeClr val="tx1"/>
                </a:solidFill>
                <a:latin typeface="Arial" charset="0"/>
                <a:ea typeface="ＭＳ Ｐゴシック" charset="0"/>
              </a:defRPr>
            </a:lvl7pPr>
            <a:lvl8pPr marL="1485717" eaLnBrk="0" fontAlgn="base" hangingPunct="0">
              <a:spcBef>
                <a:spcPct val="0"/>
              </a:spcBef>
              <a:spcAft>
                <a:spcPct val="0"/>
              </a:spcAft>
              <a:defRPr sz="2600">
                <a:solidFill>
                  <a:schemeClr val="tx1"/>
                </a:solidFill>
                <a:latin typeface="Arial" charset="0"/>
                <a:ea typeface="ＭＳ Ｐゴシック" charset="0"/>
              </a:defRPr>
            </a:lvl8pPr>
            <a:lvl9pPr marL="1980956" eaLnBrk="0" fontAlgn="base" hangingPunct="0">
              <a:spcBef>
                <a:spcPct val="0"/>
              </a:spcBef>
              <a:spcAft>
                <a:spcPct val="0"/>
              </a:spcAft>
              <a:defRPr sz="2600">
                <a:solidFill>
                  <a:schemeClr val="tx1"/>
                </a:solidFill>
                <a:latin typeface="Arial" charset="0"/>
                <a:ea typeface="ＭＳ Ｐゴシック" charset="0"/>
              </a:defRPr>
            </a:lvl9pPr>
          </a:lstStyle>
          <a:p>
            <a:pPr eaLnBrk="1" hangingPunct="1"/>
            <a:fld id="{4B51C346-F220-3149-BB04-60E32BD4189A}" type="slidenum">
              <a:rPr lang="en-GB" sz="1300"/>
              <a:pPr eaLnBrk="1" hangingPunct="1"/>
              <a:t>29</a:t>
            </a:fld>
            <a:endParaRPr lang="en-GB" sz="1300"/>
          </a:p>
        </p:txBody>
      </p:sp>
      <p:sp>
        <p:nvSpPr>
          <p:cNvPr id="40963" name="Rectangle 7"/>
          <p:cNvSpPr txBox="1">
            <a:spLocks noGrp="1" noChangeArrowheads="1"/>
          </p:cNvSpPr>
          <p:nvPr/>
        </p:nvSpPr>
        <p:spPr bwMode="auto">
          <a:xfrm>
            <a:off x="4022937" y="9722882"/>
            <a:ext cx="3076363" cy="51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48" tIns="49524" rIns="99048" bIns="49524"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99983522-E2D5-D145-8BD9-2DF074385012}" type="slidenum">
              <a:rPr lang="en-US" sz="1300">
                <a:latin typeface="Times" charset="0"/>
              </a:rPr>
              <a:pPr algn="r"/>
              <a:t>29</a:t>
            </a:fld>
            <a:endParaRPr lang="en-US" sz="1300">
              <a:latin typeface="Times" charset="0"/>
            </a:endParaRPr>
          </a:p>
        </p:txBody>
      </p:sp>
      <p:sp>
        <p:nvSpPr>
          <p:cNvPr id="40964" name="Rectangle 2"/>
          <p:cNvSpPr>
            <a:spLocks noGrp="1" noRot="1" noChangeAspect="1" noChangeArrowheads="1" noTextEdit="1"/>
          </p:cNvSpPr>
          <p:nvPr>
            <p:ph type="sldImg"/>
          </p:nvPr>
        </p:nvSpPr>
        <p:spPr>
          <a:ln/>
        </p:spPr>
      </p:sp>
      <p:sp>
        <p:nvSpPr>
          <p:cNvPr id="40965" name="Rectangle 3"/>
          <p:cNvSpPr>
            <a:spLocks noGrp="1" noChangeArrowheads="1"/>
          </p:cNvSpPr>
          <p:nvPr>
            <p:ph type="body" idx="1"/>
          </p:nvPr>
        </p:nvSpPr>
        <p:spPr>
          <a:xfrm>
            <a:off x="946574" y="4861441"/>
            <a:ext cx="5206153" cy="460557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00">
                <a:solidFill>
                  <a:schemeClr val="tx1"/>
                </a:solidFill>
                <a:latin typeface="Arial" charset="0"/>
                <a:ea typeface="ＭＳ Ｐゴシック" charset="0"/>
                <a:cs typeface="ＭＳ Ｐゴシック" charset="0"/>
              </a:defRPr>
            </a:lvl1pPr>
            <a:lvl2pPr marL="41087645" indent="-40592405" eaLnBrk="0" hangingPunct="0">
              <a:defRPr sz="2600">
                <a:solidFill>
                  <a:schemeClr val="tx1"/>
                </a:solidFill>
                <a:latin typeface="Arial" charset="0"/>
                <a:ea typeface="ＭＳ Ｐゴシック" charset="0"/>
              </a:defRPr>
            </a:lvl2pPr>
            <a:lvl3pPr eaLnBrk="0" hangingPunct="0">
              <a:defRPr sz="2600">
                <a:solidFill>
                  <a:schemeClr val="tx1"/>
                </a:solidFill>
                <a:latin typeface="Arial" charset="0"/>
                <a:ea typeface="ＭＳ Ｐゴシック" charset="0"/>
              </a:defRPr>
            </a:lvl3pPr>
            <a:lvl4pPr eaLnBrk="0" hangingPunct="0">
              <a:defRPr sz="2600">
                <a:solidFill>
                  <a:schemeClr val="tx1"/>
                </a:solidFill>
                <a:latin typeface="Arial" charset="0"/>
                <a:ea typeface="ＭＳ Ｐゴシック" charset="0"/>
              </a:defRPr>
            </a:lvl4pPr>
            <a:lvl5pPr eaLnBrk="0" hangingPunct="0">
              <a:defRPr sz="2600">
                <a:solidFill>
                  <a:schemeClr val="tx1"/>
                </a:solidFill>
                <a:latin typeface="Arial" charset="0"/>
                <a:ea typeface="ＭＳ Ｐゴシック" charset="0"/>
              </a:defRPr>
            </a:lvl5pPr>
            <a:lvl6pPr marL="495239" eaLnBrk="0" fontAlgn="base" hangingPunct="0">
              <a:spcBef>
                <a:spcPct val="0"/>
              </a:spcBef>
              <a:spcAft>
                <a:spcPct val="0"/>
              </a:spcAft>
              <a:defRPr sz="2600">
                <a:solidFill>
                  <a:schemeClr val="tx1"/>
                </a:solidFill>
                <a:latin typeface="Arial" charset="0"/>
                <a:ea typeface="ＭＳ Ｐゴシック" charset="0"/>
              </a:defRPr>
            </a:lvl6pPr>
            <a:lvl7pPr marL="990478" eaLnBrk="0" fontAlgn="base" hangingPunct="0">
              <a:spcBef>
                <a:spcPct val="0"/>
              </a:spcBef>
              <a:spcAft>
                <a:spcPct val="0"/>
              </a:spcAft>
              <a:defRPr sz="2600">
                <a:solidFill>
                  <a:schemeClr val="tx1"/>
                </a:solidFill>
                <a:latin typeface="Arial" charset="0"/>
                <a:ea typeface="ＭＳ Ｐゴシック" charset="0"/>
              </a:defRPr>
            </a:lvl7pPr>
            <a:lvl8pPr marL="1485717" eaLnBrk="0" fontAlgn="base" hangingPunct="0">
              <a:spcBef>
                <a:spcPct val="0"/>
              </a:spcBef>
              <a:spcAft>
                <a:spcPct val="0"/>
              </a:spcAft>
              <a:defRPr sz="2600">
                <a:solidFill>
                  <a:schemeClr val="tx1"/>
                </a:solidFill>
                <a:latin typeface="Arial" charset="0"/>
                <a:ea typeface="ＭＳ Ｐゴシック" charset="0"/>
              </a:defRPr>
            </a:lvl8pPr>
            <a:lvl9pPr marL="1980956" eaLnBrk="0" fontAlgn="base" hangingPunct="0">
              <a:spcBef>
                <a:spcPct val="0"/>
              </a:spcBef>
              <a:spcAft>
                <a:spcPct val="0"/>
              </a:spcAft>
              <a:defRPr sz="2600">
                <a:solidFill>
                  <a:schemeClr val="tx1"/>
                </a:solidFill>
                <a:latin typeface="Arial" charset="0"/>
                <a:ea typeface="ＭＳ Ｐゴシック" charset="0"/>
              </a:defRPr>
            </a:lvl9pPr>
          </a:lstStyle>
          <a:p>
            <a:pPr eaLnBrk="1" hangingPunct="1"/>
            <a:fld id="{B1E64B77-6C40-AB49-9D98-8B1789ACFEAD}" type="slidenum">
              <a:rPr lang="en-GB" sz="1300"/>
              <a:pPr eaLnBrk="1" hangingPunct="1"/>
              <a:t>30</a:t>
            </a:fld>
            <a:endParaRPr lang="en-GB" sz="1300"/>
          </a:p>
        </p:txBody>
      </p:sp>
      <p:sp>
        <p:nvSpPr>
          <p:cNvPr id="43011" name="Rectangle 7"/>
          <p:cNvSpPr txBox="1">
            <a:spLocks noGrp="1" noChangeArrowheads="1"/>
          </p:cNvSpPr>
          <p:nvPr/>
        </p:nvSpPr>
        <p:spPr bwMode="auto">
          <a:xfrm>
            <a:off x="4022937" y="9722882"/>
            <a:ext cx="3076363" cy="51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48" tIns="49524" rIns="99048" bIns="49524"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5540D873-5DF6-5E49-87CE-99A7DACAE59E}" type="slidenum">
              <a:rPr lang="en-US" sz="1300">
                <a:latin typeface="Times" charset="0"/>
              </a:rPr>
              <a:pPr algn="r"/>
              <a:t>30</a:t>
            </a:fld>
            <a:endParaRPr lang="en-US" sz="1300">
              <a:latin typeface="Times" charset="0"/>
            </a:endParaRPr>
          </a:p>
        </p:txBody>
      </p:sp>
      <p:sp>
        <p:nvSpPr>
          <p:cNvPr id="43012" name="Rectangle 2"/>
          <p:cNvSpPr>
            <a:spLocks noGrp="1" noRot="1" noChangeAspect="1" noChangeArrowheads="1" noTextEdit="1"/>
          </p:cNvSpPr>
          <p:nvPr>
            <p:ph type="sldImg"/>
          </p:nvPr>
        </p:nvSpPr>
        <p:spPr>
          <a:ln/>
        </p:spPr>
      </p:sp>
      <p:sp>
        <p:nvSpPr>
          <p:cNvPr id="43013" name="Rectangle 3"/>
          <p:cNvSpPr>
            <a:spLocks noGrp="1" noChangeArrowheads="1"/>
          </p:cNvSpPr>
          <p:nvPr>
            <p:ph type="body" idx="1"/>
          </p:nvPr>
        </p:nvSpPr>
        <p:spPr>
          <a:xfrm>
            <a:off x="946574" y="4861441"/>
            <a:ext cx="5206153" cy="460557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00">
                <a:solidFill>
                  <a:schemeClr val="tx1"/>
                </a:solidFill>
                <a:latin typeface="Arial" charset="0"/>
                <a:ea typeface="ＭＳ Ｐゴシック" charset="0"/>
                <a:cs typeface="ＭＳ Ｐゴシック" charset="0"/>
              </a:defRPr>
            </a:lvl1pPr>
            <a:lvl2pPr marL="41087645" indent="-40592405" eaLnBrk="0" hangingPunct="0">
              <a:defRPr sz="2600">
                <a:solidFill>
                  <a:schemeClr val="tx1"/>
                </a:solidFill>
                <a:latin typeface="Arial" charset="0"/>
                <a:ea typeface="ＭＳ Ｐゴシック" charset="0"/>
              </a:defRPr>
            </a:lvl2pPr>
            <a:lvl3pPr eaLnBrk="0" hangingPunct="0">
              <a:defRPr sz="2600">
                <a:solidFill>
                  <a:schemeClr val="tx1"/>
                </a:solidFill>
                <a:latin typeface="Arial" charset="0"/>
                <a:ea typeface="ＭＳ Ｐゴシック" charset="0"/>
              </a:defRPr>
            </a:lvl3pPr>
            <a:lvl4pPr eaLnBrk="0" hangingPunct="0">
              <a:defRPr sz="2600">
                <a:solidFill>
                  <a:schemeClr val="tx1"/>
                </a:solidFill>
                <a:latin typeface="Arial" charset="0"/>
                <a:ea typeface="ＭＳ Ｐゴシック" charset="0"/>
              </a:defRPr>
            </a:lvl4pPr>
            <a:lvl5pPr eaLnBrk="0" hangingPunct="0">
              <a:defRPr sz="2600">
                <a:solidFill>
                  <a:schemeClr val="tx1"/>
                </a:solidFill>
                <a:latin typeface="Arial" charset="0"/>
                <a:ea typeface="ＭＳ Ｐゴシック" charset="0"/>
              </a:defRPr>
            </a:lvl5pPr>
            <a:lvl6pPr marL="495239" eaLnBrk="0" fontAlgn="base" hangingPunct="0">
              <a:spcBef>
                <a:spcPct val="0"/>
              </a:spcBef>
              <a:spcAft>
                <a:spcPct val="0"/>
              </a:spcAft>
              <a:defRPr sz="2600">
                <a:solidFill>
                  <a:schemeClr val="tx1"/>
                </a:solidFill>
                <a:latin typeface="Arial" charset="0"/>
                <a:ea typeface="ＭＳ Ｐゴシック" charset="0"/>
              </a:defRPr>
            </a:lvl6pPr>
            <a:lvl7pPr marL="990478" eaLnBrk="0" fontAlgn="base" hangingPunct="0">
              <a:spcBef>
                <a:spcPct val="0"/>
              </a:spcBef>
              <a:spcAft>
                <a:spcPct val="0"/>
              </a:spcAft>
              <a:defRPr sz="2600">
                <a:solidFill>
                  <a:schemeClr val="tx1"/>
                </a:solidFill>
                <a:latin typeface="Arial" charset="0"/>
                <a:ea typeface="ＭＳ Ｐゴシック" charset="0"/>
              </a:defRPr>
            </a:lvl7pPr>
            <a:lvl8pPr marL="1485717" eaLnBrk="0" fontAlgn="base" hangingPunct="0">
              <a:spcBef>
                <a:spcPct val="0"/>
              </a:spcBef>
              <a:spcAft>
                <a:spcPct val="0"/>
              </a:spcAft>
              <a:defRPr sz="2600">
                <a:solidFill>
                  <a:schemeClr val="tx1"/>
                </a:solidFill>
                <a:latin typeface="Arial" charset="0"/>
                <a:ea typeface="ＭＳ Ｐゴシック" charset="0"/>
              </a:defRPr>
            </a:lvl8pPr>
            <a:lvl9pPr marL="1980956" eaLnBrk="0" fontAlgn="base" hangingPunct="0">
              <a:spcBef>
                <a:spcPct val="0"/>
              </a:spcBef>
              <a:spcAft>
                <a:spcPct val="0"/>
              </a:spcAft>
              <a:defRPr sz="2600">
                <a:solidFill>
                  <a:schemeClr val="tx1"/>
                </a:solidFill>
                <a:latin typeface="Arial" charset="0"/>
                <a:ea typeface="ＭＳ Ｐゴシック" charset="0"/>
              </a:defRPr>
            </a:lvl9pPr>
          </a:lstStyle>
          <a:p>
            <a:pPr eaLnBrk="1" hangingPunct="1"/>
            <a:fld id="{BFE6F2FE-72F5-524E-BF40-5F58634D7967}" type="slidenum">
              <a:rPr lang="en-GB" sz="1300"/>
              <a:pPr eaLnBrk="1" hangingPunct="1"/>
              <a:t>31</a:t>
            </a:fld>
            <a:endParaRPr lang="en-GB" sz="1300"/>
          </a:p>
        </p:txBody>
      </p:sp>
      <p:sp>
        <p:nvSpPr>
          <p:cNvPr id="47107" name="Rectangle 7"/>
          <p:cNvSpPr txBox="1">
            <a:spLocks noGrp="1" noChangeArrowheads="1"/>
          </p:cNvSpPr>
          <p:nvPr/>
        </p:nvSpPr>
        <p:spPr bwMode="auto">
          <a:xfrm>
            <a:off x="4022937" y="9722882"/>
            <a:ext cx="3076363" cy="51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48" tIns="49524" rIns="99048" bIns="49524"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B932F621-AF16-BD40-8F09-6D9D234D3375}" type="slidenum">
              <a:rPr lang="en-US" sz="1300">
                <a:latin typeface="Times" charset="0"/>
              </a:rPr>
              <a:pPr algn="r"/>
              <a:t>31</a:t>
            </a:fld>
            <a:endParaRPr lang="en-US" sz="1300">
              <a:latin typeface="Times" charset="0"/>
            </a:endParaRPr>
          </a:p>
        </p:txBody>
      </p:sp>
      <p:sp>
        <p:nvSpPr>
          <p:cNvPr id="47108" name="Rectangle 2"/>
          <p:cNvSpPr>
            <a:spLocks noGrp="1" noRot="1" noChangeAspect="1" noChangeArrowheads="1" noTextEdit="1"/>
          </p:cNvSpPr>
          <p:nvPr>
            <p:ph type="sldImg"/>
          </p:nvPr>
        </p:nvSpPr>
        <p:spPr>
          <a:ln/>
        </p:spPr>
      </p:sp>
      <p:sp>
        <p:nvSpPr>
          <p:cNvPr id="47109" name="Rectangle 3"/>
          <p:cNvSpPr>
            <a:spLocks noGrp="1" noChangeArrowheads="1"/>
          </p:cNvSpPr>
          <p:nvPr>
            <p:ph type="body" idx="1"/>
          </p:nvPr>
        </p:nvSpPr>
        <p:spPr>
          <a:xfrm>
            <a:off x="946574" y="4861441"/>
            <a:ext cx="5206153" cy="460557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00">
                <a:solidFill>
                  <a:schemeClr val="tx1"/>
                </a:solidFill>
                <a:latin typeface="Arial" charset="0"/>
                <a:ea typeface="ＭＳ Ｐゴシック" charset="0"/>
                <a:cs typeface="ＭＳ Ｐゴシック" charset="0"/>
              </a:defRPr>
            </a:lvl1pPr>
            <a:lvl2pPr marL="41087645" indent="-40592405" eaLnBrk="0" hangingPunct="0">
              <a:defRPr sz="2600">
                <a:solidFill>
                  <a:schemeClr val="tx1"/>
                </a:solidFill>
                <a:latin typeface="Arial" charset="0"/>
                <a:ea typeface="ＭＳ Ｐゴシック" charset="0"/>
              </a:defRPr>
            </a:lvl2pPr>
            <a:lvl3pPr eaLnBrk="0" hangingPunct="0">
              <a:defRPr sz="2600">
                <a:solidFill>
                  <a:schemeClr val="tx1"/>
                </a:solidFill>
                <a:latin typeface="Arial" charset="0"/>
                <a:ea typeface="ＭＳ Ｐゴシック" charset="0"/>
              </a:defRPr>
            </a:lvl3pPr>
            <a:lvl4pPr eaLnBrk="0" hangingPunct="0">
              <a:defRPr sz="2600">
                <a:solidFill>
                  <a:schemeClr val="tx1"/>
                </a:solidFill>
                <a:latin typeface="Arial" charset="0"/>
                <a:ea typeface="ＭＳ Ｐゴシック" charset="0"/>
              </a:defRPr>
            </a:lvl4pPr>
            <a:lvl5pPr eaLnBrk="0" hangingPunct="0">
              <a:defRPr sz="2600">
                <a:solidFill>
                  <a:schemeClr val="tx1"/>
                </a:solidFill>
                <a:latin typeface="Arial" charset="0"/>
                <a:ea typeface="ＭＳ Ｐゴシック" charset="0"/>
              </a:defRPr>
            </a:lvl5pPr>
            <a:lvl6pPr marL="495239" eaLnBrk="0" fontAlgn="base" hangingPunct="0">
              <a:spcBef>
                <a:spcPct val="0"/>
              </a:spcBef>
              <a:spcAft>
                <a:spcPct val="0"/>
              </a:spcAft>
              <a:defRPr sz="2600">
                <a:solidFill>
                  <a:schemeClr val="tx1"/>
                </a:solidFill>
                <a:latin typeface="Arial" charset="0"/>
                <a:ea typeface="ＭＳ Ｐゴシック" charset="0"/>
              </a:defRPr>
            </a:lvl6pPr>
            <a:lvl7pPr marL="990478" eaLnBrk="0" fontAlgn="base" hangingPunct="0">
              <a:spcBef>
                <a:spcPct val="0"/>
              </a:spcBef>
              <a:spcAft>
                <a:spcPct val="0"/>
              </a:spcAft>
              <a:defRPr sz="2600">
                <a:solidFill>
                  <a:schemeClr val="tx1"/>
                </a:solidFill>
                <a:latin typeface="Arial" charset="0"/>
                <a:ea typeface="ＭＳ Ｐゴシック" charset="0"/>
              </a:defRPr>
            </a:lvl7pPr>
            <a:lvl8pPr marL="1485717" eaLnBrk="0" fontAlgn="base" hangingPunct="0">
              <a:spcBef>
                <a:spcPct val="0"/>
              </a:spcBef>
              <a:spcAft>
                <a:spcPct val="0"/>
              </a:spcAft>
              <a:defRPr sz="2600">
                <a:solidFill>
                  <a:schemeClr val="tx1"/>
                </a:solidFill>
                <a:latin typeface="Arial" charset="0"/>
                <a:ea typeface="ＭＳ Ｐゴシック" charset="0"/>
              </a:defRPr>
            </a:lvl8pPr>
            <a:lvl9pPr marL="1980956" eaLnBrk="0" fontAlgn="base" hangingPunct="0">
              <a:spcBef>
                <a:spcPct val="0"/>
              </a:spcBef>
              <a:spcAft>
                <a:spcPct val="0"/>
              </a:spcAft>
              <a:defRPr sz="2600">
                <a:solidFill>
                  <a:schemeClr val="tx1"/>
                </a:solidFill>
                <a:latin typeface="Arial" charset="0"/>
                <a:ea typeface="ＭＳ Ｐゴシック" charset="0"/>
              </a:defRPr>
            </a:lvl9pPr>
          </a:lstStyle>
          <a:p>
            <a:pPr eaLnBrk="1" hangingPunct="1"/>
            <a:fld id="{FC18C58F-A438-1341-988A-93041F74143E}" type="slidenum">
              <a:rPr lang="en-GB" sz="1300"/>
              <a:pPr eaLnBrk="1" hangingPunct="1"/>
              <a:t>32</a:t>
            </a:fld>
            <a:endParaRPr lang="en-GB" sz="1300"/>
          </a:p>
        </p:txBody>
      </p:sp>
      <p:sp>
        <p:nvSpPr>
          <p:cNvPr id="55299" name="Rectangle 7"/>
          <p:cNvSpPr txBox="1">
            <a:spLocks noGrp="1" noChangeArrowheads="1"/>
          </p:cNvSpPr>
          <p:nvPr/>
        </p:nvSpPr>
        <p:spPr bwMode="auto">
          <a:xfrm>
            <a:off x="4022937" y="9722882"/>
            <a:ext cx="3076363" cy="51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48" tIns="49524" rIns="99048" bIns="49524"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E09F98D6-7EF5-E642-AA94-0F72814C95E1}" type="slidenum">
              <a:rPr lang="en-US" sz="1300">
                <a:latin typeface="Times" charset="0"/>
              </a:rPr>
              <a:pPr algn="r"/>
              <a:t>32</a:t>
            </a:fld>
            <a:endParaRPr lang="en-US" sz="1300">
              <a:latin typeface="Times" charset="0"/>
            </a:endParaRPr>
          </a:p>
        </p:txBody>
      </p:sp>
      <p:sp>
        <p:nvSpPr>
          <p:cNvPr id="55300" name="Rectangle 2"/>
          <p:cNvSpPr>
            <a:spLocks noGrp="1" noRot="1" noChangeAspect="1" noChangeArrowheads="1" noTextEdit="1"/>
          </p:cNvSpPr>
          <p:nvPr>
            <p:ph type="sldImg"/>
          </p:nvPr>
        </p:nvSpPr>
        <p:spPr>
          <a:ln/>
        </p:spPr>
      </p:sp>
      <p:sp>
        <p:nvSpPr>
          <p:cNvPr id="55301" name="Rectangle 3"/>
          <p:cNvSpPr>
            <a:spLocks noGrp="1" noChangeArrowheads="1"/>
          </p:cNvSpPr>
          <p:nvPr>
            <p:ph type="body" idx="1"/>
          </p:nvPr>
        </p:nvSpPr>
        <p:spPr>
          <a:xfrm>
            <a:off x="946574" y="4861441"/>
            <a:ext cx="5206153" cy="460557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00">
                <a:solidFill>
                  <a:schemeClr val="tx1"/>
                </a:solidFill>
                <a:latin typeface="Arial" charset="0"/>
                <a:ea typeface="ＭＳ Ｐゴシック" charset="0"/>
                <a:cs typeface="ＭＳ Ｐゴシック" charset="0"/>
              </a:defRPr>
            </a:lvl1pPr>
            <a:lvl2pPr marL="41087645" indent="-40592405" eaLnBrk="0" hangingPunct="0">
              <a:defRPr sz="2600">
                <a:solidFill>
                  <a:schemeClr val="tx1"/>
                </a:solidFill>
                <a:latin typeface="Arial" charset="0"/>
                <a:ea typeface="ＭＳ Ｐゴシック" charset="0"/>
              </a:defRPr>
            </a:lvl2pPr>
            <a:lvl3pPr eaLnBrk="0" hangingPunct="0">
              <a:defRPr sz="2600">
                <a:solidFill>
                  <a:schemeClr val="tx1"/>
                </a:solidFill>
                <a:latin typeface="Arial" charset="0"/>
                <a:ea typeface="ＭＳ Ｐゴシック" charset="0"/>
              </a:defRPr>
            </a:lvl3pPr>
            <a:lvl4pPr eaLnBrk="0" hangingPunct="0">
              <a:defRPr sz="2600">
                <a:solidFill>
                  <a:schemeClr val="tx1"/>
                </a:solidFill>
                <a:latin typeface="Arial" charset="0"/>
                <a:ea typeface="ＭＳ Ｐゴシック" charset="0"/>
              </a:defRPr>
            </a:lvl4pPr>
            <a:lvl5pPr eaLnBrk="0" hangingPunct="0">
              <a:defRPr sz="2600">
                <a:solidFill>
                  <a:schemeClr val="tx1"/>
                </a:solidFill>
                <a:latin typeface="Arial" charset="0"/>
                <a:ea typeface="ＭＳ Ｐゴシック" charset="0"/>
              </a:defRPr>
            </a:lvl5pPr>
            <a:lvl6pPr marL="495239" eaLnBrk="0" fontAlgn="base" hangingPunct="0">
              <a:spcBef>
                <a:spcPct val="0"/>
              </a:spcBef>
              <a:spcAft>
                <a:spcPct val="0"/>
              </a:spcAft>
              <a:defRPr sz="2600">
                <a:solidFill>
                  <a:schemeClr val="tx1"/>
                </a:solidFill>
                <a:latin typeface="Arial" charset="0"/>
                <a:ea typeface="ＭＳ Ｐゴシック" charset="0"/>
              </a:defRPr>
            </a:lvl6pPr>
            <a:lvl7pPr marL="990478" eaLnBrk="0" fontAlgn="base" hangingPunct="0">
              <a:spcBef>
                <a:spcPct val="0"/>
              </a:spcBef>
              <a:spcAft>
                <a:spcPct val="0"/>
              </a:spcAft>
              <a:defRPr sz="2600">
                <a:solidFill>
                  <a:schemeClr val="tx1"/>
                </a:solidFill>
                <a:latin typeface="Arial" charset="0"/>
                <a:ea typeface="ＭＳ Ｐゴシック" charset="0"/>
              </a:defRPr>
            </a:lvl7pPr>
            <a:lvl8pPr marL="1485717" eaLnBrk="0" fontAlgn="base" hangingPunct="0">
              <a:spcBef>
                <a:spcPct val="0"/>
              </a:spcBef>
              <a:spcAft>
                <a:spcPct val="0"/>
              </a:spcAft>
              <a:defRPr sz="2600">
                <a:solidFill>
                  <a:schemeClr val="tx1"/>
                </a:solidFill>
                <a:latin typeface="Arial" charset="0"/>
                <a:ea typeface="ＭＳ Ｐゴシック" charset="0"/>
              </a:defRPr>
            </a:lvl8pPr>
            <a:lvl9pPr marL="1980956" eaLnBrk="0" fontAlgn="base" hangingPunct="0">
              <a:spcBef>
                <a:spcPct val="0"/>
              </a:spcBef>
              <a:spcAft>
                <a:spcPct val="0"/>
              </a:spcAft>
              <a:defRPr sz="2600">
                <a:solidFill>
                  <a:schemeClr val="tx1"/>
                </a:solidFill>
                <a:latin typeface="Arial" charset="0"/>
                <a:ea typeface="ＭＳ Ｐゴシック" charset="0"/>
              </a:defRPr>
            </a:lvl9pPr>
          </a:lstStyle>
          <a:p>
            <a:pPr eaLnBrk="1" hangingPunct="1"/>
            <a:fld id="{81253FEB-E700-8243-94AE-F76DA05ED928}" type="slidenum">
              <a:rPr lang="en-GB" sz="1300"/>
              <a:pPr eaLnBrk="1" hangingPunct="1"/>
              <a:t>33</a:t>
            </a:fld>
            <a:endParaRPr lang="en-GB" sz="1300"/>
          </a:p>
        </p:txBody>
      </p:sp>
      <p:sp>
        <p:nvSpPr>
          <p:cNvPr id="57347" name="Rectangle 7"/>
          <p:cNvSpPr txBox="1">
            <a:spLocks noGrp="1" noChangeArrowheads="1"/>
          </p:cNvSpPr>
          <p:nvPr/>
        </p:nvSpPr>
        <p:spPr bwMode="auto">
          <a:xfrm>
            <a:off x="4022937" y="9722882"/>
            <a:ext cx="3076363" cy="51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48" tIns="49524" rIns="99048" bIns="49524"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78963A5B-47B3-D246-B60C-C9943D1FC53B}" type="slidenum">
              <a:rPr lang="en-US" sz="1300">
                <a:latin typeface="Times" charset="0"/>
              </a:rPr>
              <a:pPr algn="r"/>
              <a:t>33</a:t>
            </a:fld>
            <a:endParaRPr lang="en-US" sz="1300">
              <a:latin typeface="Times" charset="0"/>
            </a:endParaRPr>
          </a:p>
        </p:txBody>
      </p:sp>
      <p:sp>
        <p:nvSpPr>
          <p:cNvPr id="57348" name="Rectangle 2"/>
          <p:cNvSpPr>
            <a:spLocks noGrp="1" noRot="1" noChangeAspect="1" noChangeArrowheads="1" noTextEdit="1"/>
          </p:cNvSpPr>
          <p:nvPr>
            <p:ph type="sldImg"/>
          </p:nvPr>
        </p:nvSpPr>
        <p:spPr>
          <a:ln/>
        </p:spPr>
      </p:sp>
      <p:sp>
        <p:nvSpPr>
          <p:cNvPr id="57349" name="Rectangle 3"/>
          <p:cNvSpPr>
            <a:spLocks noGrp="1" noChangeArrowheads="1"/>
          </p:cNvSpPr>
          <p:nvPr>
            <p:ph type="body" idx="1"/>
          </p:nvPr>
        </p:nvSpPr>
        <p:spPr>
          <a:xfrm>
            <a:off x="946574" y="4861441"/>
            <a:ext cx="5206153" cy="460557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Header Placeholder 3"/>
          <p:cNvSpPr>
            <a:spLocks noGrp="1"/>
          </p:cNvSpPr>
          <p:nvPr>
            <p:ph type="hdr" sz="quarter" idx="10"/>
          </p:nvPr>
        </p:nvSpPr>
        <p:spPr/>
        <p:txBody>
          <a:bodyPr/>
          <a:lstStyle/>
          <a:p>
            <a:r>
              <a:rPr lang="en-US" smtClean="0"/>
              <a:t>Systems Analysis</a:t>
            </a:r>
            <a:endParaRPr lang="en-US" dirty="0"/>
          </a:p>
        </p:txBody>
      </p:sp>
      <p:sp>
        <p:nvSpPr>
          <p:cNvPr id="5" name="Slide Number Placeholder 4"/>
          <p:cNvSpPr>
            <a:spLocks noGrp="1"/>
          </p:cNvSpPr>
          <p:nvPr>
            <p:ph type="sldNum" sz="quarter" idx="11"/>
          </p:nvPr>
        </p:nvSpPr>
        <p:spPr/>
        <p:txBody>
          <a:bodyPr/>
          <a:lstStyle/>
          <a:p>
            <a:fld id="{4222103E-0E61-794C-8EFF-06A14507F18A}" type="slidenum">
              <a:rPr lang="en-US" smtClean="0"/>
              <a:pPr/>
              <a:t>2</a:t>
            </a:fld>
            <a:endParaRPr lang="en-US" dirty="0"/>
          </a:p>
        </p:txBody>
      </p:sp>
    </p:spTree>
    <p:extLst>
      <p:ext uri="{BB962C8B-B14F-4D97-AF65-F5344CB8AC3E}">
        <p14:creationId xmlns:p14="http://schemas.microsoft.com/office/powerpoint/2010/main" val="10812562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00">
                <a:solidFill>
                  <a:schemeClr val="tx1"/>
                </a:solidFill>
                <a:latin typeface="Arial" charset="0"/>
                <a:ea typeface="ＭＳ Ｐゴシック" charset="0"/>
                <a:cs typeface="ＭＳ Ｐゴシック" charset="0"/>
              </a:defRPr>
            </a:lvl1pPr>
            <a:lvl2pPr marL="41087645" indent="-40592405" eaLnBrk="0" hangingPunct="0">
              <a:defRPr sz="2600">
                <a:solidFill>
                  <a:schemeClr val="tx1"/>
                </a:solidFill>
                <a:latin typeface="Arial" charset="0"/>
                <a:ea typeface="ＭＳ Ｐゴシック" charset="0"/>
              </a:defRPr>
            </a:lvl2pPr>
            <a:lvl3pPr eaLnBrk="0" hangingPunct="0">
              <a:defRPr sz="2600">
                <a:solidFill>
                  <a:schemeClr val="tx1"/>
                </a:solidFill>
                <a:latin typeface="Arial" charset="0"/>
                <a:ea typeface="ＭＳ Ｐゴシック" charset="0"/>
              </a:defRPr>
            </a:lvl3pPr>
            <a:lvl4pPr eaLnBrk="0" hangingPunct="0">
              <a:defRPr sz="2600">
                <a:solidFill>
                  <a:schemeClr val="tx1"/>
                </a:solidFill>
                <a:latin typeface="Arial" charset="0"/>
                <a:ea typeface="ＭＳ Ｐゴシック" charset="0"/>
              </a:defRPr>
            </a:lvl4pPr>
            <a:lvl5pPr eaLnBrk="0" hangingPunct="0">
              <a:defRPr sz="2600">
                <a:solidFill>
                  <a:schemeClr val="tx1"/>
                </a:solidFill>
                <a:latin typeface="Arial" charset="0"/>
                <a:ea typeface="ＭＳ Ｐゴシック" charset="0"/>
              </a:defRPr>
            </a:lvl5pPr>
            <a:lvl6pPr marL="495239" eaLnBrk="0" fontAlgn="base" hangingPunct="0">
              <a:spcBef>
                <a:spcPct val="0"/>
              </a:spcBef>
              <a:spcAft>
                <a:spcPct val="0"/>
              </a:spcAft>
              <a:defRPr sz="2600">
                <a:solidFill>
                  <a:schemeClr val="tx1"/>
                </a:solidFill>
                <a:latin typeface="Arial" charset="0"/>
                <a:ea typeface="ＭＳ Ｐゴシック" charset="0"/>
              </a:defRPr>
            </a:lvl6pPr>
            <a:lvl7pPr marL="990478" eaLnBrk="0" fontAlgn="base" hangingPunct="0">
              <a:spcBef>
                <a:spcPct val="0"/>
              </a:spcBef>
              <a:spcAft>
                <a:spcPct val="0"/>
              </a:spcAft>
              <a:defRPr sz="2600">
                <a:solidFill>
                  <a:schemeClr val="tx1"/>
                </a:solidFill>
                <a:latin typeface="Arial" charset="0"/>
                <a:ea typeface="ＭＳ Ｐゴシック" charset="0"/>
              </a:defRPr>
            </a:lvl7pPr>
            <a:lvl8pPr marL="1485717" eaLnBrk="0" fontAlgn="base" hangingPunct="0">
              <a:spcBef>
                <a:spcPct val="0"/>
              </a:spcBef>
              <a:spcAft>
                <a:spcPct val="0"/>
              </a:spcAft>
              <a:defRPr sz="2600">
                <a:solidFill>
                  <a:schemeClr val="tx1"/>
                </a:solidFill>
                <a:latin typeface="Arial" charset="0"/>
                <a:ea typeface="ＭＳ Ｐゴシック" charset="0"/>
              </a:defRPr>
            </a:lvl8pPr>
            <a:lvl9pPr marL="1980956" eaLnBrk="0" fontAlgn="base" hangingPunct="0">
              <a:spcBef>
                <a:spcPct val="0"/>
              </a:spcBef>
              <a:spcAft>
                <a:spcPct val="0"/>
              </a:spcAft>
              <a:defRPr sz="2600">
                <a:solidFill>
                  <a:schemeClr val="tx1"/>
                </a:solidFill>
                <a:latin typeface="Arial" charset="0"/>
                <a:ea typeface="ＭＳ Ｐゴシック" charset="0"/>
              </a:defRPr>
            </a:lvl9pPr>
          </a:lstStyle>
          <a:p>
            <a:pPr eaLnBrk="1" hangingPunct="1"/>
            <a:fld id="{2ACFE296-53C8-2F44-A41A-40713687B700}" type="slidenum">
              <a:rPr lang="en-GB" sz="1300"/>
              <a:pPr eaLnBrk="1" hangingPunct="1"/>
              <a:t>34</a:t>
            </a:fld>
            <a:endParaRPr lang="en-GB" sz="1300"/>
          </a:p>
        </p:txBody>
      </p:sp>
      <p:sp>
        <p:nvSpPr>
          <p:cNvPr id="73731" name="Rectangle 7"/>
          <p:cNvSpPr txBox="1">
            <a:spLocks noGrp="1" noChangeArrowheads="1"/>
          </p:cNvSpPr>
          <p:nvPr/>
        </p:nvSpPr>
        <p:spPr bwMode="auto">
          <a:xfrm>
            <a:off x="4022937" y="9722882"/>
            <a:ext cx="3076363" cy="51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48" tIns="49524" rIns="99048" bIns="49524"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DA2CDD6E-EF35-DD44-B27C-2A1F40D1510B}" type="slidenum">
              <a:rPr lang="en-US" sz="1300">
                <a:latin typeface="Times" charset="0"/>
              </a:rPr>
              <a:pPr algn="r"/>
              <a:t>34</a:t>
            </a:fld>
            <a:endParaRPr lang="en-US" sz="1300">
              <a:latin typeface="Times" charset="0"/>
            </a:endParaRPr>
          </a:p>
        </p:txBody>
      </p:sp>
      <p:sp>
        <p:nvSpPr>
          <p:cNvPr id="73732" name="Rectangle 2"/>
          <p:cNvSpPr>
            <a:spLocks noGrp="1" noRot="1" noChangeAspect="1" noChangeArrowheads="1" noTextEdit="1"/>
          </p:cNvSpPr>
          <p:nvPr>
            <p:ph type="sldImg"/>
          </p:nvPr>
        </p:nvSpPr>
        <p:spPr>
          <a:ln/>
        </p:spPr>
      </p:sp>
      <p:sp>
        <p:nvSpPr>
          <p:cNvPr id="73733" name="Rectangle 3"/>
          <p:cNvSpPr>
            <a:spLocks noGrp="1" noChangeArrowheads="1"/>
          </p:cNvSpPr>
          <p:nvPr>
            <p:ph type="body" idx="1"/>
          </p:nvPr>
        </p:nvSpPr>
        <p:spPr>
          <a:xfrm>
            <a:off x="946574" y="4861441"/>
            <a:ext cx="5206153" cy="460557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00">
                <a:solidFill>
                  <a:schemeClr val="tx1"/>
                </a:solidFill>
                <a:latin typeface="Arial" charset="0"/>
                <a:ea typeface="ＭＳ Ｐゴシック" charset="0"/>
                <a:cs typeface="ＭＳ Ｐゴシック" charset="0"/>
              </a:defRPr>
            </a:lvl1pPr>
            <a:lvl2pPr marL="41087645" indent="-40592405" eaLnBrk="0" hangingPunct="0">
              <a:defRPr sz="2600">
                <a:solidFill>
                  <a:schemeClr val="tx1"/>
                </a:solidFill>
                <a:latin typeface="Arial" charset="0"/>
                <a:ea typeface="ＭＳ Ｐゴシック" charset="0"/>
              </a:defRPr>
            </a:lvl2pPr>
            <a:lvl3pPr eaLnBrk="0" hangingPunct="0">
              <a:defRPr sz="2600">
                <a:solidFill>
                  <a:schemeClr val="tx1"/>
                </a:solidFill>
                <a:latin typeface="Arial" charset="0"/>
                <a:ea typeface="ＭＳ Ｐゴシック" charset="0"/>
              </a:defRPr>
            </a:lvl3pPr>
            <a:lvl4pPr eaLnBrk="0" hangingPunct="0">
              <a:defRPr sz="2600">
                <a:solidFill>
                  <a:schemeClr val="tx1"/>
                </a:solidFill>
                <a:latin typeface="Arial" charset="0"/>
                <a:ea typeface="ＭＳ Ｐゴシック" charset="0"/>
              </a:defRPr>
            </a:lvl4pPr>
            <a:lvl5pPr eaLnBrk="0" hangingPunct="0">
              <a:defRPr sz="2600">
                <a:solidFill>
                  <a:schemeClr val="tx1"/>
                </a:solidFill>
                <a:latin typeface="Arial" charset="0"/>
                <a:ea typeface="ＭＳ Ｐゴシック" charset="0"/>
              </a:defRPr>
            </a:lvl5pPr>
            <a:lvl6pPr marL="495239" eaLnBrk="0" fontAlgn="base" hangingPunct="0">
              <a:spcBef>
                <a:spcPct val="0"/>
              </a:spcBef>
              <a:spcAft>
                <a:spcPct val="0"/>
              </a:spcAft>
              <a:defRPr sz="2600">
                <a:solidFill>
                  <a:schemeClr val="tx1"/>
                </a:solidFill>
                <a:latin typeface="Arial" charset="0"/>
                <a:ea typeface="ＭＳ Ｐゴシック" charset="0"/>
              </a:defRPr>
            </a:lvl6pPr>
            <a:lvl7pPr marL="990478" eaLnBrk="0" fontAlgn="base" hangingPunct="0">
              <a:spcBef>
                <a:spcPct val="0"/>
              </a:spcBef>
              <a:spcAft>
                <a:spcPct val="0"/>
              </a:spcAft>
              <a:defRPr sz="2600">
                <a:solidFill>
                  <a:schemeClr val="tx1"/>
                </a:solidFill>
                <a:latin typeface="Arial" charset="0"/>
                <a:ea typeface="ＭＳ Ｐゴシック" charset="0"/>
              </a:defRPr>
            </a:lvl7pPr>
            <a:lvl8pPr marL="1485717" eaLnBrk="0" fontAlgn="base" hangingPunct="0">
              <a:spcBef>
                <a:spcPct val="0"/>
              </a:spcBef>
              <a:spcAft>
                <a:spcPct val="0"/>
              </a:spcAft>
              <a:defRPr sz="2600">
                <a:solidFill>
                  <a:schemeClr val="tx1"/>
                </a:solidFill>
                <a:latin typeface="Arial" charset="0"/>
                <a:ea typeface="ＭＳ Ｐゴシック" charset="0"/>
              </a:defRPr>
            </a:lvl8pPr>
            <a:lvl9pPr marL="1980956" eaLnBrk="0" fontAlgn="base" hangingPunct="0">
              <a:spcBef>
                <a:spcPct val="0"/>
              </a:spcBef>
              <a:spcAft>
                <a:spcPct val="0"/>
              </a:spcAft>
              <a:defRPr sz="2600">
                <a:solidFill>
                  <a:schemeClr val="tx1"/>
                </a:solidFill>
                <a:latin typeface="Arial" charset="0"/>
                <a:ea typeface="ＭＳ Ｐゴシック" charset="0"/>
              </a:defRPr>
            </a:lvl9pPr>
          </a:lstStyle>
          <a:p>
            <a:pPr eaLnBrk="1" hangingPunct="1"/>
            <a:fld id="{5ABE491A-5BA7-4C43-A8FD-0A16F4EFC940}" type="slidenum">
              <a:rPr lang="en-GB" sz="1300"/>
              <a:pPr eaLnBrk="1" hangingPunct="1"/>
              <a:t>35</a:t>
            </a:fld>
            <a:endParaRPr lang="en-GB" sz="1300"/>
          </a:p>
        </p:txBody>
      </p:sp>
      <p:sp>
        <p:nvSpPr>
          <p:cNvPr id="82947" name="Rectangle 7"/>
          <p:cNvSpPr txBox="1">
            <a:spLocks noGrp="1" noChangeArrowheads="1"/>
          </p:cNvSpPr>
          <p:nvPr/>
        </p:nvSpPr>
        <p:spPr bwMode="auto">
          <a:xfrm>
            <a:off x="4022937" y="9722882"/>
            <a:ext cx="3076363" cy="51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48" tIns="49524" rIns="99048" bIns="49524"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448D1145-8A17-A441-B206-206BB4C1602D}" type="slidenum">
              <a:rPr lang="en-US" sz="1300">
                <a:latin typeface="Times" charset="0"/>
              </a:rPr>
              <a:pPr algn="r"/>
              <a:t>35</a:t>
            </a:fld>
            <a:endParaRPr lang="en-US" sz="1300">
              <a:latin typeface="Times" charset="0"/>
            </a:endParaRPr>
          </a:p>
        </p:txBody>
      </p:sp>
      <p:sp>
        <p:nvSpPr>
          <p:cNvPr id="82948" name="Rectangle 2"/>
          <p:cNvSpPr>
            <a:spLocks noGrp="1" noRot="1" noChangeAspect="1" noChangeArrowheads="1" noTextEdit="1"/>
          </p:cNvSpPr>
          <p:nvPr>
            <p:ph type="sldImg"/>
          </p:nvPr>
        </p:nvSpPr>
        <p:spPr>
          <a:ln/>
        </p:spPr>
      </p:sp>
      <p:sp>
        <p:nvSpPr>
          <p:cNvPr id="82949" name="Rectangle 3"/>
          <p:cNvSpPr>
            <a:spLocks noGrp="1" noChangeArrowheads="1"/>
          </p:cNvSpPr>
          <p:nvPr>
            <p:ph type="body" idx="1"/>
          </p:nvPr>
        </p:nvSpPr>
        <p:spPr>
          <a:xfrm>
            <a:off x="946574" y="4861441"/>
            <a:ext cx="5206153" cy="460557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00">
                <a:solidFill>
                  <a:schemeClr val="tx1"/>
                </a:solidFill>
                <a:latin typeface="Arial" charset="0"/>
                <a:ea typeface="ＭＳ Ｐゴシック" charset="0"/>
                <a:cs typeface="ＭＳ Ｐゴシック" charset="0"/>
              </a:defRPr>
            </a:lvl1pPr>
            <a:lvl2pPr marL="41087645" indent="-40592405" eaLnBrk="0" hangingPunct="0">
              <a:defRPr sz="2600">
                <a:solidFill>
                  <a:schemeClr val="tx1"/>
                </a:solidFill>
                <a:latin typeface="Arial" charset="0"/>
                <a:ea typeface="ＭＳ Ｐゴシック" charset="0"/>
              </a:defRPr>
            </a:lvl2pPr>
            <a:lvl3pPr eaLnBrk="0" hangingPunct="0">
              <a:defRPr sz="2600">
                <a:solidFill>
                  <a:schemeClr val="tx1"/>
                </a:solidFill>
                <a:latin typeface="Arial" charset="0"/>
                <a:ea typeface="ＭＳ Ｐゴシック" charset="0"/>
              </a:defRPr>
            </a:lvl3pPr>
            <a:lvl4pPr eaLnBrk="0" hangingPunct="0">
              <a:defRPr sz="2600">
                <a:solidFill>
                  <a:schemeClr val="tx1"/>
                </a:solidFill>
                <a:latin typeface="Arial" charset="0"/>
                <a:ea typeface="ＭＳ Ｐゴシック" charset="0"/>
              </a:defRPr>
            </a:lvl4pPr>
            <a:lvl5pPr eaLnBrk="0" hangingPunct="0">
              <a:defRPr sz="2600">
                <a:solidFill>
                  <a:schemeClr val="tx1"/>
                </a:solidFill>
                <a:latin typeface="Arial" charset="0"/>
                <a:ea typeface="ＭＳ Ｐゴシック" charset="0"/>
              </a:defRPr>
            </a:lvl5pPr>
            <a:lvl6pPr marL="495239" eaLnBrk="0" fontAlgn="base" hangingPunct="0">
              <a:spcBef>
                <a:spcPct val="0"/>
              </a:spcBef>
              <a:spcAft>
                <a:spcPct val="0"/>
              </a:spcAft>
              <a:defRPr sz="2600">
                <a:solidFill>
                  <a:schemeClr val="tx1"/>
                </a:solidFill>
                <a:latin typeface="Arial" charset="0"/>
                <a:ea typeface="ＭＳ Ｐゴシック" charset="0"/>
              </a:defRPr>
            </a:lvl6pPr>
            <a:lvl7pPr marL="990478" eaLnBrk="0" fontAlgn="base" hangingPunct="0">
              <a:spcBef>
                <a:spcPct val="0"/>
              </a:spcBef>
              <a:spcAft>
                <a:spcPct val="0"/>
              </a:spcAft>
              <a:defRPr sz="2600">
                <a:solidFill>
                  <a:schemeClr val="tx1"/>
                </a:solidFill>
                <a:latin typeface="Arial" charset="0"/>
                <a:ea typeface="ＭＳ Ｐゴシック" charset="0"/>
              </a:defRPr>
            </a:lvl7pPr>
            <a:lvl8pPr marL="1485717" eaLnBrk="0" fontAlgn="base" hangingPunct="0">
              <a:spcBef>
                <a:spcPct val="0"/>
              </a:spcBef>
              <a:spcAft>
                <a:spcPct val="0"/>
              </a:spcAft>
              <a:defRPr sz="2600">
                <a:solidFill>
                  <a:schemeClr val="tx1"/>
                </a:solidFill>
                <a:latin typeface="Arial" charset="0"/>
                <a:ea typeface="ＭＳ Ｐゴシック" charset="0"/>
              </a:defRPr>
            </a:lvl8pPr>
            <a:lvl9pPr marL="1980956" eaLnBrk="0" fontAlgn="base" hangingPunct="0">
              <a:spcBef>
                <a:spcPct val="0"/>
              </a:spcBef>
              <a:spcAft>
                <a:spcPct val="0"/>
              </a:spcAft>
              <a:defRPr sz="2600">
                <a:solidFill>
                  <a:schemeClr val="tx1"/>
                </a:solidFill>
                <a:latin typeface="Arial" charset="0"/>
                <a:ea typeface="ＭＳ Ｐゴシック" charset="0"/>
              </a:defRPr>
            </a:lvl9pPr>
          </a:lstStyle>
          <a:p>
            <a:pPr eaLnBrk="1" hangingPunct="1"/>
            <a:fld id="{97C2D41D-70A5-7F48-A04B-28BFD3D026ED}" type="slidenum">
              <a:rPr lang="en-GB" sz="1300"/>
              <a:pPr eaLnBrk="1" hangingPunct="1"/>
              <a:t>36</a:t>
            </a:fld>
            <a:endParaRPr lang="en-GB" sz="1300"/>
          </a:p>
        </p:txBody>
      </p:sp>
      <p:sp>
        <p:nvSpPr>
          <p:cNvPr id="84995" name="Rectangle 7"/>
          <p:cNvSpPr txBox="1">
            <a:spLocks noGrp="1" noChangeArrowheads="1"/>
          </p:cNvSpPr>
          <p:nvPr/>
        </p:nvSpPr>
        <p:spPr bwMode="auto">
          <a:xfrm>
            <a:off x="4022937" y="9722882"/>
            <a:ext cx="3076363" cy="51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48" tIns="49524" rIns="99048" bIns="49524"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A9D616D6-34B5-7E43-89C2-6101A8BC6063}" type="slidenum">
              <a:rPr lang="en-US" sz="1300">
                <a:latin typeface="Times" charset="0"/>
              </a:rPr>
              <a:pPr algn="r"/>
              <a:t>36</a:t>
            </a:fld>
            <a:endParaRPr lang="en-US" sz="1300">
              <a:latin typeface="Times" charset="0"/>
            </a:endParaRPr>
          </a:p>
        </p:txBody>
      </p:sp>
      <p:sp>
        <p:nvSpPr>
          <p:cNvPr id="84996" name="Rectangle 2"/>
          <p:cNvSpPr>
            <a:spLocks noGrp="1" noRot="1" noChangeAspect="1" noChangeArrowheads="1" noTextEdit="1"/>
          </p:cNvSpPr>
          <p:nvPr>
            <p:ph type="sldImg"/>
          </p:nvPr>
        </p:nvSpPr>
        <p:spPr>
          <a:ln/>
        </p:spPr>
      </p:sp>
      <p:sp>
        <p:nvSpPr>
          <p:cNvPr id="84997" name="Rectangle 3"/>
          <p:cNvSpPr>
            <a:spLocks noGrp="1" noChangeArrowheads="1"/>
          </p:cNvSpPr>
          <p:nvPr>
            <p:ph type="body" idx="1"/>
          </p:nvPr>
        </p:nvSpPr>
        <p:spPr>
          <a:xfrm>
            <a:off x="946574" y="4861441"/>
            <a:ext cx="5206153" cy="460557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00">
                <a:solidFill>
                  <a:schemeClr val="tx1"/>
                </a:solidFill>
                <a:latin typeface="Arial" charset="0"/>
                <a:ea typeface="ＭＳ Ｐゴシック" charset="0"/>
                <a:cs typeface="ＭＳ Ｐゴシック" charset="0"/>
              </a:defRPr>
            </a:lvl1pPr>
            <a:lvl2pPr marL="41087645" indent="-40592405" eaLnBrk="0" hangingPunct="0">
              <a:defRPr sz="2600">
                <a:solidFill>
                  <a:schemeClr val="tx1"/>
                </a:solidFill>
                <a:latin typeface="Arial" charset="0"/>
                <a:ea typeface="ＭＳ Ｐゴシック" charset="0"/>
              </a:defRPr>
            </a:lvl2pPr>
            <a:lvl3pPr eaLnBrk="0" hangingPunct="0">
              <a:defRPr sz="2600">
                <a:solidFill>
                  <a:schemeClr val="tx1"/>
                </a:solidFill>
                <a:latin typeface="Arial" charset="0"/>
                <a:ea typeface="ＭＳ Ｐゴシック" charset="0"/>
              </a:defRPr>
            </a:lvl3pPr>
            <a:lvl4pPr eaLnBrk="0" hangingPunct="0">
              <a:defRPr sz="2600">
                <a:solidFill>
                  <a:schemeClr val="tx1"/>
                </a:solidFill>
                <a:latin typeface="Arial" charset="0"/>
                <a:ea typeface="ＭＳ Ｐゴシック" charset="0"/>
              </a:defRPr>
            </a:lvl4pPr>
            <a:lvl5pPr eaLnBrk="0" hangingPunct="0">
              <a:defRPr sz="2600">
                <a:solidFill>
                  <a:schemeClr val="tx1"/>
                </a:solidFill>
                <a:latin typeface="Arial" charset="0"/>
                <a:ea typeface="ＭＳ Ｐゴシック" charset="0"/>
              </a:defRPr>
            </a:lvl5pPr>
            <a:lvl6pPr marL="495239" eaLnBrk="0" fontAlgn="base" hangingPunct="0">
              <a:spcBef>
                <a:spcPct val="0"/>
              </a:spcBef>
              <a:spcAft>
                <a:spcPct val="0"/>
              </a:spcAft>
              <a:defRPr sz="2600">
                <a:solidFill>
                  <a:schemeClr val="tx1"/>
                </a:solidFill>
                <a:latin typeface="Arial" charset="0"/>
                <a:ea typeface="ＭＳ Ｐゴシック" charset="0"/>
              </a:defRPr>
            </a:lvl6pPr>
            <a:lvl7pPr marL="990478" eaLnBrk="0" fontAlgn="base" hangingPunct="0">
              <a:spcBef>
                <a:spcPct val="0"/>
              </a:spcBef>
              <a:spcAft>
                <a:spcPct val="0"/>
              </a:spcAft>
              <a:defRPr sz="2600">
                <a:solidFill>
                  <a:schemeClr val="tx1"/>
                </a:solidFill>
                <a:latin typeface="Arial" charset="0"/>
                <a:ea typeface="ＭＳ Ｐゴシック" charset="0"/>
              </a:defRPr>
            </a:lvl7pPr>
            <a:lvl8pPr marL="1485717" eaLnBrk="0" fontAlgn="base" hangingPunct="0">
              <a:spcBef>
                <a:spcPct val="0"/>
              </a:spcBef>
              <a:spcAft>
                <a:spcPct val="0"/>
              </a:spcAft>
              <a:defRPr sz="2600">
                <a:solidFill>
                  <a:schemeClr val="tx1"/>
                </a:solidFill>
                <a:latin typeface="Arial" charset="0"/>
                <a:ea typeface="ＭＳ Ｐゴシック" charset="0"/>
              </a:defRPr>
            </a:lvl8pPr>
            <a:lvl9pPr marL="1980956" eaLnBrk="0" fontAlgn="base" hangingPunct="0">
              <a:spcBef>
                <a:spcPct val="0"/>
              </a:spcBef>
              <a:spcAft>
                <a:spcPct val="0"/>
              </a:spcAft>
              <a:defRPr sz="2600">
                <a:solidFill>
                  <a:schemeClr val="tx1"/>
                </a:solidFill>
                <a:latin typeface="Arial" charset="0"/>
                <a:ea typeface="ＭＳ Ｐゴシック" charset="0"/>
              </a:defRPr>
            </a:lvl9pPr>
          </a:lstStyle>
          <a:p>
            <a:pPr eaLnBrk="1" hangingPunct="1"/>
            <a:fld id="{964C095F-E458-924E-A50D-294B25AD910D}" type="slidenum">
              <a:rPr lang="en-GB" sz="1300"/>
              <a:pPr eaLnBrk="1" hangingPunct="1"/>
              <a:t>37</a:t>
            </a:fld>
            <a:endParaRPr lang="en-GB" sz="1300"/>
          </a:p>
        </p:txBody>
      </p:sp>
      <p:sp>
        <p:nvSpPr>
          <p:cNvPr id="87043" name="Rectangle 7"/>
          <p:cNvSpPr txBox="1">
            <a:spLocks noGrp="1" noChangeArrowheads="1"/>
          </p:cNvSpPr>
          <p:nvPr/>
        </p:nvSpPr>
        <p:spPr bwMode="auto">
          <a:xfrm>
            <a:off x="4022937" y="9722882"/>
            <a:ext cx="3076363" cy="51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48" tIns="49524" rIns="99048" bIns="49524"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103E4DE8-E123-B34A-AB89-C24463A68306}" type="slidenum">
              <a:rPr lang="en-US" sz="1300">
                <a:latin typeface="Times" charset="0"/>
              </a:rPr>
              <a:pPr algn="r"/>
              <a:t>37</a:t>
            </a:fld>
            <a:endParaRPr lang="en-US" sz="1300">
              <a:latin typeface="Times" charset="0"/>
            </a:endParaRPr>
          </a:p>
        </p:txBody>
      </p:sp>
      <p:sp>
        <p:nvSpPr>
          <p:cNvPr id="87044" name="Rectangle 2"/>
          <p:cNvSpPr>
            <a:spLocks noGrp="1" noRot="1" noChangeAspect="1" noChangeArrowheads="1" noTextEdit="1"/>
          </p:cNvSpPr>
          <p:nvPr>
            <p:ph type="sldImg"/>
          </p:nvPr>
        </p:nvSpPr>
        <p:spPr>
          <a:ln/>
        </p:spPr>
      </p:sp>
      <p:sp>
        <p:nvSpPr>
          <p:cNvPr id="87045" name="Rectangle 3"/>
          <p:cNvSpPr>
            <a:spLocks noGrp="1" noChangeArrowheads="1"/>
          </p:cNvSpPr>
          <p:nvPr>
            <p:ph type="body" idx="1"/>
          </p:nvPr>
        </p:nvSpPr>
        <p:spPr>
          <a:xfrm>
            <a:off x="946574" y="4861441"/>
            <a:ext cx="5206153" cy="460557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00">
                <a:solidFill>
                  <a:schemeClr val="tx1"/>
                </a:solidFill>
                <a:latin typeface="Arial" charset="0"/>
                <a:ea typeface="ＭＳ Ｐゴシック" charset="0"/>
                <a:cs typeface="ＭＳ Ｐゴシック" charset="0"/>
              </a:defRPr>
            </a:lvl1pPr>
            <a:lvl2pPr marL="41087645" indent="-40592405" eaLnBrk="0" hangingPunct="0">
              <a:defRPr sz="2600">
                <a:solidFill>
                  <a:schemeClr val="tx1"/>
                </a:solidFill>
                <a:latin typeface="Arial" charset="0"/>
                <a:ea typeface="ＭＳ Ｐゴシック" charset="0"/>
              </a:defRPr>
            </a:lvl2pPr>
            <a:lvl3pPr eaLnBrk="0" hangingPunct="0">
              <a:defRPr sz="2600">
                <a:solidFill>
                  <a:schemeClr val="tx1"/>
                </a:solidFill>
                <a:latin typeface="Arial" charset="0"/>
                <a:ea typeface="ＭＳ Ｐゴシック" charset="0"/>
              </a:defRPr>
            </a:lvl3pPr>
            <a:lvl4pPr eaLnBrk="0" hangingPunct="0">
              <a:defRPr sz="2600">
                <a:solidFill>
                  <a:schemeClr val="tx1"/>
                </a:solidFill>
                <a:latin typeface="Arial" charset="0"/>
                <a:ea typeface="ＭＳ Ｐゴシック" charset="0"/>
              </a:defRPr>
            </a:lvl4pPr>
            <a:lvl5pPr eaLnBrk="0" hangingPunct="0">
              <a:defRPr sz="2600">
                <a:solidFill>
                  <a:schemeClr val="tx1"/>
                </a:solidFill>
                <a:latin typeface="Arial" charset="0"/>
                <a:ea typeface="ＭＳ Ｐゴシック" charset="0"/>
              </a:defRPr>
            </a:lvl5pPr>
            <a:lvl6pPr marL="495239" eaLnBrk="0" fontAlgn="base" hangingPunct="0">
              <a:spcBef>
                <a:spcPct val="0"/>
              </a:spcBef>
              <a:spcAft>
                <a:spcPct val="0"/>
              </a:spcAft>
              <a:defRPr sz="2600">
                <a:solidFill>
                  <a:schemeClr val="tx1"/>
                </a:solidFill>
                <a:latin typeface="Arial" charset="0"/>
                <a:ea typeface="ＭＳ Ｐゴシック" charset="0"/>
              </a:defRPr>
            </a:lvl6pPr>
            <a:lvl7pPr marL="990478" eaLnBrk="0" fontAlgn="base" hangingPunct="0">
              <a:spcBef>
                <a:spcPct val="0"/>
              </a:spcBef>
              <a:spcAft>
                <a:spcPct val="0"/>
              </a:spcAft>
              <a:defRPr sz="2600">
                <a:solidFill>
                  <a:schemeClr val="tx1"/>
                </a:solidFill>
                <a:latin typeface="Arial" charset="0"/>
                <a:ea typeface="ＭＳ Ｐゴシック" charset="0"/>
              </a:defRPr>
            </a:lvl7pPr>
            <a:lvl8pPr marL="1485717" eaLnBrk="0" fontAlgn="base" hangingPunct="0">
              <a:spcBef>
                <a:spcPct val="0"/>
              </a:spcBef>
              <a:spcAft>
                <a:spcPct val="0"/>
              </a:spcAft>
              <a:defRPr sz="2600">
                <a:solidFill>
                  <a:schemeClr val="tx1"/>
                </a:solidFill>
                <a:latin typeface="Arial" charset="0"/>
                <a:ea typeface="ＭＳ Ｐゴシック" charset="0"/>
              </a:defRPr>
            </a:lvl8pPr>
            <a:lvl9pPr marL="1980956" eaLnBrk="0" fontAlgn="base" hangingPunct="0">
              <a:spcBef>
                <a:spcPct val="0"/>
              </a:spcBef>
              <a:spcAft>
                <a:spcPct val="0"/>
              </a:spcAft>
              <a:defRPr sz="2600">
                <a:solidFill>
                  <a:schemeClr val="tx1"/>
                </a:solidFill>
                <a:latin typeface="Arial" charset="0"/>
                <a:ea typeface="ＭＳ Ｐゴシック" charset="0"/>
              </a:defRPr>
            </a:lvl9pPr>
          </a:lstStyle>
          <a:p>
            <a:pPr eaLnBrk="1" hangingPunct="1"/>
            <a:fld id="{63838368-BB85-AA4E-9AE2-127D44850220}" type="slidenum">
              <a:rPr lang="en-GB" sz="1300"/>
              <a:pPr eaLnBrk="1" hangingPunct="1"/>
              <a:t>38</a:t>
            </a:fld>
            <a:endParaRPr lang="en-GB" sz="1300"/>
          </a:p>
        </p:txBody>
      </p:sp>
      <p:sp>
        <p:nvSpPr>
          <p:cNvPr id="93187" name="Rectangle 7"/>
          <p:cNvSpPr txBox="1">
            <a:spLocks noGrp="1" noChangeArrowheads="1"/>
          </p:cNvSpPr>
          <p:nvPr/>
        </p:nvSpPr>
        <p:spPr bwMode="auto">
          <a:xfrm>
            <a:off x="4022937" y="9722882"/>
            <a:ext cx="3076363" cy="51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48" tIns="49524" rIns="99048" bIns="49524"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4BD0CB33-0602-934B-BE53-06D365C6CC40}" type="slidenum">
              <a:rPr lang="en-US" sz="1300">
                <a:latin typeface="Times" charset="0"/>
              </a:rPr>
              <a:pPr algn="r"/>
              <a:t>38</a:t>
            </a:fld>
            <a:endParaRPr lang="en-US" sz="1300">
              <a:latin typeface="Times" charset="0"/>
            </a:endParaRPr>
          </a:p>
        </p:txBody>
      </p:sp>
      <p:sp>
        <p:nvSpPr>
          <p:cNvPr id="93188" name="Rectangle 2"/>
          <p:cNvSpPr>
            <a:spLocks noGrp="1" noRot="1" noChangeAspect="1" noChangeArrowheads="1" noTextEdit="1"/>
          </p:cNvSpPr>
          <p:nvPr>
            <p:ph type="sldImg"/>
          </p:nvPr>
        </p:nvSpPr>
        <p:spPr>
          <a:ln/>
        </p:spPr>
      </p:sp>
      <p:sp>
        <p:nvSpPr>
          <p:cNvPr id="93189" name="Rectangle 3"/>
          <p:cNvSpPr>
            <a:spLocks noGrp="1" noChangeArrowheads="1"/>
          </p:cNvSpPr>
          <p:nvPr>
            <p:ph type="body" idx="1"/>
          </p:nvPr>
        </p:nvSpPr>
        <p:spPr>
          <a:xfrm>
            <a:off x="946574" y="4861441"/>
            <a:ext cx="5206153" cy="460557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00">
                <a:solidFill>
                  <a:schemeClr val="tx1"/>
                </a:solidFill>
                <a:latin typeface="Arial" charset="0"/>
                <a:ea typeface="ＭＳ Ｐゴシック" charset="0"/>
                <a:cs typeface="ＭＳ Ｐゴシック" charset="0"/>
              </a:defRPr>
            </a:lvl1pPr>
            <a:lvl2pPr marL="41087645" indent="-40592405" eaLnBrk="0" hangingPunct="0">
              <a:defRPr sz="2600">
                <a:solidFill>
                  <a:schemeClr val="tx1"/>
                </a:solidFill>
                <a:latin typeface="Arial" charset="0"/>
                <a:ea typeface="ＭＳ Ｐゴシック" charset="0"/>
              </a:defRPr>
            </a:lvl2pPr>
            <a:lvl3pPr eaLnBrk="0" hangingPunct="0">
              <a:defRPr sz="2600">
                <a:solidFill>
                  <a:schemeClr val="tx1"/>
                </a:solidFill>
                <a:latin typeface="Arial" charset="0"/>
                <a:ea typeface="ＭＳ Ｐゴシック" charset="0"/>
              </a:defRPr>
            </a:lvl3pPr>
            <a:lvl4pPr eaLnBrk="0" hangingPunct="0">
              <a:defRPr sz="2600">
                <a:solidFill>
                  <a:schemeClr val="tx1"/>
                </a:solidFill>
                <a:latin typeface="Arial" charset="0"/>
                <a:ea typeface="ＭＳ Ｐゴシック" charset="0"/>
              </a:defRPr>
            </a:lvl4pPr>
            <a:lvl5pPr eaLnBrk="0" hangingPunct="0">
              <a:defRPr sz="2600">
                <a:solidFill>
                  <a:schemeClr val="tx1"/>
                </a:solidFill>
                <a:latin typeface="Arial" charset="0"/>
                <a:ea typeface="ＭＳ Ｐゴシック" charset="0"/>
              </a:defRPr>
            </a:lvl5pPr>
            <a:lvl6pPr marL="495239" eaLnBrk="0" fontAlgn="base" hangingPunct="0">
              <a:spcBef>
                <a:spcPct val="0"/>
              </a:spcBef>
              <a:spcAft>
                <a:spcPct val="0"/>
              </a:spcAft>
              <a:defRPr sz="2600">
                <a:solidFill>
                  <a:schemeClr val="tx1"/>
                </a:solidFill>
                <a:latin typeface="Arial" charset="0"/>
                <a:ea typeface="ＭＳ Ｐゴシック" charset="0"/>
              </a:defRPr>
            </a:lvl6pPr>
            <a:lvl7pPr marL="990478" eaLnBrk="0" fontAlgn="base" hangingPunct="0">
              <a:spcBef>
                <a:spcPct val="0"/>
              </a:spcBef>
              <a:spcAft>
                <a:spcPct val="0"/>
              </a:spcAft>
              <a:defRPr sz="2600">
                <a:solidFill>
                  <a:schemeClr val="tx1"/>
                </a:solidFill>
                <a:latin typeface="Arial" charset="0"/>
                <a:ea typeface="ＭＳ Ｐゴシック" charset="0"/>
              </a:defRPr>
            </a:lvl7pPr>
            <a:lvl8pPr marL="1485717" eaLnBrk="0" fontAlgn="base" hangingPunct="0">
              <a:spcBef>
                <a:spcPct val="0"/>
              </a:spcBef>
              <a:spcAft>
                <a:spcPct val="0"/>
              </a:spcAft>
              <a:defRPr sz="2600">
                <a:solidFill>
                  <a:schemeClr val="tx1"/>
                </a:solidFill>
                <a:latin typeface="Arial" charset="0"/>
                <a:ea typeface="ＭＳ Ｐゴシック" charset="0"/>
              </a:defRPr>
            </a:lvl8pPr>
            <a:lvl9pPr marL="1980956" eaLnBrk="0" fontAlgn="base" hangingPunct="0">
              <a:spcBef>
                <a:spcPct val="0"/>
              </a:spcBef>
              <a:spcAft>
                <a:spcPct val="0"/>
              </a:spcAft>
              <a:defRPr sz="2600">
                <a:solidFill>
                  <a:schemeClr val="tx1"/>
                </a:solidFill>
                <a:latin typeface="Arial" charset="0"/>
                <a:ea typeface="ＭＳ Ｐゴシック" charset="0"/>
              </a:defRPr>
            </a:lvl9pPr>
          </a:lstStyle>
          <a:p>
            <a:pPr eaLnBrk="1" hangingPunct="1"/>
            <a:fld id="{049B27E3-F709-7640-9E00-7C8C7BDF8039}" type="slidenum">
              <a:rPr lang="en-GB" sz="1300"/>
              <a:pPr eaLnBrk="1" hangingPunct="1"/>
              <a:t>41</a:t>
            </a:fld>
            <a:endParaRPr lang="en-GB" sz="1300"/>
          </a:p>
        </p:txBody>
      </p:sp>
      <p:sp>
        <p:nvSpPr>
          <p:cNvPr id="18435" name="Slide Image Placeholder 1"/>
          <p:cNvSpPr>
            <a:spLocks noGrp="1" noRot="1" noChangeAspect="1" noTextEdit="1"/>
          </p:cNvSpPr>
          <p:nvPr>
            <p:ph type="sldImg"/>
          </p:nvPr>
        </p:nvSpPr>
        <p:spPr>
          <a:ln/>
        </p:spPr>
      </p:sp>
      <p:sp>
        <p:nvSpPr>
          <p:cNvPr id="18436" name="Notes Placeholder 2"/>
          <p:cNvSpPr>
            <a:spLocks noGrp="1"/>
          </p:cNvSpPr>
          <p:nvPr>
            <p:ph type="body" idx="1"/>
          </p:nvPr>
        </p:nvSpPr>
        <p:spPr>
          <a:xfrm>
            <a:off x="946574" y="4861441"/>
            <a:ext cx="5206153" cy="460557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GB" dirty="0"/>
              <a:t>Are the ways we live and interact with one another changing? Have the conventions, norms and rules–that have been established in face-to-face interactions to maintain social order been able to migrate to social media interactions? In particular, are the established conversational rules and etiquette – whose function it is to let people know how they should behave in social groups – also applicable to online social </a:t>
            </a:r>
            <a:r>
              <a:rPr lang="en-GB" dirty="0" smtClean="0"/>
              <a:t>behaviour? </a:t>
            </a:r>
            <a:endParaRPr lang="en-GB" dirty="0"/>
          </a:p>
        </p:txBody>
      </p:sp>
      <p:sp>
        <p:nvSpPr>
          <p:cNvPr id="18437" name="Slide Number Placeholder 3"/>
          <p:cNvSpPr txBox="1">
            <a:spLocks noGrp="1"/>
          </p:cNvSpPr>
          <p:nvPr/>
        </p:nvSpPr>
        <p:spPr bwMode="auto">
          <a:xfrm>
            <a:off x="4022937" y="9722882"/>
            <a:ext cx="3076363" cy="51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48" tIns="49524" rIns="99048" bIns="49524"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A3F21016-3F4B-5D45-B184-4A76BFC5D3D9}" type="slidenum">
              <a:rPr lang="en-US" sz="1300">
                <a:latin typeface="Times" charset="0"/>
              </a:rPr>
              <a:pPr algn="r"/>
              <a:t>41</a:t>
            </a:fld>
            <a:endParaRPr lang="en-US" sz="1300">
              <a:latin typeface="Times"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00">
                <a:solidFill>
                  <a:schemeClr val="tx1"/>
                </a:solidFill>
                <a:latin typeface="Arial" charset="0"/>
                <a:ea typeface="ＭＳ Ｐゴシック" charset="0"/>
                <a:cs typeface="ＭＳ Ｐゴシック" charset="0"/>
              </a:defRPr>
            </a:lvl1pPr>
            <a:lvl2pPr marL="41087645" indent="-40592405" eaLnBrk="0" hangingPunct="0">
              <a:defRPr sz="2600">
                <a:solidFill>
                  <a:schemeClr val="tx1"/>
                </a:solidFill>
                <a:latin typeface="Arial" charset="0"/>
                <a:ea typeface="ＭＳ Ｐゴシック" charset="0"/>
              </a:defRPr>
            </a:lvl2pPr>
            <a:lvl3pPr eaLnBrk="0" hangingPunct="0">
              <a:defRPr sz="2600">
                <a:solidFill>
                  <a:schemeClr val="tx1"/>
                </a:solidFill>
                <a:latin typeface="Arial" charset="0"/>
                <a:ea typeface="ＭＳ Ｐゴシック" charset="0"/>
              </a:defRPr>
            </a:lvl3pPr>
            <a:lvl4pPr eaLnBrk="0" hangingPunct="0">
              <a:defRPr sz="2600">
                <a:solidFill>
                  <a:schemeClr val="tx1"/>
                </a:solidFill>
                <a:latin typeface="Arial" charset="0"/>
                <a:ea typeface="ＭＳ Ｐゴシック" charset="0"/>
              </a:defRPr>
            </a:lvl4pPr>
            <a:lvl5pPr eaLnBrk="0" hangingPunct="0">
              <a:defRPr sz="2600">
                <a:solidFill>
                  <a:schemeClr val="tx1"/>
                </a:solidFill>
                <a:latin typeface="Arial" charset="0"/>
                <a:ea typeface="ＭＳ Ｐゴシック" charset="0"/>
              </a:defRPr>
            </a:lvl5pPr>
            <a:lvl6pPr marL="495239" eaLnBrk="0" fontAlgn="base" hangingPunct="0">
              <a:spcBef>
                <a:spcPct val="0"/>
              </a:spcBef>
              <a:spcAft>
                <a:spcPct val="0"/>
              </a:spcAft>
              <a:defRPr sz="2600">
                <a:solidFill>
                  <a:schemeClr val="tx1"/>
                </a:solidFill>
                <a:latin typeface="Arial" charset="0"/>
                <a:ea typeface="ＭＳ Ｐゴシック" charset="0"/>
              </a:defRPr>
            </a:lvl6pPr>
            <a:lvl7pPr marL="990478" eaLnBrk="0" fontAlgn="base" hangingPunct="0">
              <a:spcBef>
                <a:spcPct val="0"/>
              </a:spcBef>
              <a:spcAft>
                <a:spcPct val="0"/>
              </a:spcAft>
              <a:defRPr sz="2600">
                <a:solidFill>
                  <a:schemeClr val="tx1"/>
                </a:solidFill>
                <a:latin typeface="Arial" charset="0"/>
                <a:ea typeface="ＭＳ Ｐゴシック" charset="0"/>
              </a:defRPr>
            </a:lvl7pPr>
            <a:lvl8pPr marL="1485717" eaLnBrk="0" fontAlgn="base" hangingPunct="0">
              <a:spcBef>
                <a:spcPct val="0"/>
              </a:spcBef>
              <a:spcAft>
                <a:spcPct val="0"/>
              </a:spcAft>
              <a:defRPr sz="2600">
                <a:solidFill>
                  <a:schemeClr val="tx1"/>
                </a:solidFill>
                <a:latin typeface="Arial" charset="0"/>
                <a:ea typeface="ＭＳ Ｐゴシック" charset="0"/>
              </a:defRPr>
            </a:lvl8pPr>
            <a:lvl9pPr marL="1980956" eaLnBrk="0" fontAlgn="base" hangingPunct="0">
              <a:spcBef>
                <a:spcPct val="0"/>
              </a:spcBef>
              <a:spcAft>
                <a:spcPct val="0"/>
              </a:spcAft>
              <a:defRPr sz="2600">
                <a:solidFill>
                  <a:schemeClr val="tx1"/>
                </a:solidFill>
                <a:latin typeface="Arial" charset="0"/>
                <a:ea typeface="ＭＳ Ｐゴシック" charset="0"/>
              </a:defRPr>
            </a:lvl9pPr>
          </a:lstStyle>
          <a:p>
            <a:pPr eaLnBrk="1" hangingPunct="1"/>
            <a:fld id="{9DCC7DD0-D4B8-7E4D-84DF-826E99D7D3F3}" type="slidenum">
              <a:rPr lang="en-GB" sz="1300"/>
              <a:pPr eaLnBrk="1" hangingPunct="1"/>
              <a:t>43</a:t>
            </a:fld>
            <a:endParaRPr lang="en-GB" sz="1300"/>
          </a:p>
        </p:txBody>
      </p:sp>
      <p:sp>
        <p:nvSpPr>
          <p:cNvPr id="24579" name="Slide Image Placeholder 1"/>
          <p:cNvSpPr>
            <a:spLocks noGrp="1" noRot="1" noChangeAspect="1" noTextEdit="1"/>
          </p:cNvSpPr>
          <p:nvPr>
            <p:ph type="sldImg"/>
          </p:nvPr>
        </p:nvSpPr>
        <p:spPr>
          <a:ln/>
        </p:spPr>
      </p:sp>
      <p:sp>
        <p:nvSpPr>
          <p:cNvPr id="2458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90000"/>
              </a:lnSpc>
            </a:pPr>
            <a:r>
              <a:rPr lang="en-GB"/>
              <a:t>have new conversational mechanisms evolved for the various kinds of social media? For example, do people greet each other in the same way, depending on whether they are chatting online, Skyping or at a party? Do people take turns when online chatting in the way they do when talking with each other face-to-face? In order to answer these questions we next describe the core social mechanisms that exist in face-to-face interactions, followed by a discussion of the extent to which they remain or have been replaced with other mechanisms in online interactions. </a:t>
            </a:r>
          </a:p>
          <a:p>
            <a:pPr eaLnBrk="1" hangingPunct="1">
              <a:lnSpc>
                <a:spcPct val="90000"/>
              </a:lnSpc>
            </a:pPr>
            <a:endParaRPr lang="en-GB"/>
          </a:p>
          <a:p>
            <a:pPr eaLnBrk="1" hangingPunct="1">
              <a:lnSpc>
                <a:spcPct val="90000"/>
              </a:lnSpc>
            </a:pPr>
            <a:r>
              <a:rPr lang="en-GB"/>
              <a:t>On the phone: The person answering the call will initiate the conversation by saying </a:t>
            </a:r>
            <a:r>
              <a:rPr lang="ja-JP" altLang="en-GB"/>
              <a:t>“</a:t>
            </a:r>
            <a:r>
              <a:rPr lang="en-GB"/>
              <a:t>hello</a:t>
            </a:r>
            <a:r>
              <a:rPr lang="ja-JP" altLang="en-GB"/>
              <a:t>”</a:t>
            </a:r>
            <a:r>
              <a:rPr lang="en-GB"/>
              <a:t> or more formally, the name of their company/department (and sometimes the phone number being called). Many phones now have caller ID letting the person answering the call know who he is talking to, which can enable him to be more personal, e.g. </a:t>
            </a:r>
            <a:r>
              <a:rPr lang="ja-JP" altLang="en-GB"/>
              <a:t>“</a:t>
            </a:r>
            <a:r>
              <a:rPr lang="en-GB"/>
              <a:t>Hello John, how are you doing?</a:t>
            </a:r>
            <a:r>
              <a:rPr lang="ja-JP" altLang="en-GB"/>
              <a:t>”</a:t>
            </a:r>
            <a:r>
              <a:rPr lang="en-GB"/>
              <a:t> Phone conversations usually start with a mutual greeting and end with a farewell one.</a:t>
            </a:r>
          </a:p>
          <a:p>
            <a:pPr eaLnBrk="1" hangingPunct="1">
              <a:lnSpc>
                <a:spcPct val="90000"/>
              </a:lnSpc>
            </a:pPr>
            <a:endParaRPr lang="en-GB"/>
          </a:p>
          <a:p>
            <a:pPr eaLnBrk="1" hangingPunct="1">
              <a:lnSpc>
                <a:spcPct val="90000"/>
              </a:lnSpc>
            </a:pPr>
            <a:r>
              <a:rPr lang="en-GB"/>
              <a:t> In contrast, conversations that take place via online chatting or IM have evolved new conventions. The use of opening and ending greetings when joining and leaving are rarely used; instead most people simply start their message with what they want to talk about, and then stop when they have got an answer, as if in the middle of a conversation </a:t>
            </a:r>
          </a:p>
          <a:p>
            <a:pPr eaLnBrk="1" hangingPunct="1">
              <a:lnSpc>
                <a:spcPct val="90000"/>
              </a:lnSpc>
            </a:pPr>
            <a:endParaRPr lang="en-GB"/>
          </a:p>
        </p:txBody>
      </p:sp>
      <p:sp>
        <p:nvSpPr>
          <p:cNvPr id="24581" name="Slide Number Placeholder 3"/>
          <p:cNvSpPr txBox="1">
            <a:spLocks noGrp="1"/>
          </p:cNvSpPr>
          <p:nvPr/>
        </p:nvSpPr>
        <p:spPr bwMode="auto">
          <a:xfrm>
            <a:off x="4022937" y="9722882"/>
            <a:ext cx="3076363" cy="51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48" tIns="49524" rIns="99048" bIns="49524"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A5F2B7A1-8FC8-A24D-A39F-F776399F7520}" type="slidenum">
              <a:rPr lang="en-US" sz="1300">
                <a:latin typeface="Times" charset="0"/>
              </a:rPr>
              <a:pPr algn="r"/>
              <a:t>43</a:t>
            </a:fld>
            <a:endParaRPr lang="en-US" sz="1300">
              <a:latin typeface="Times"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p:cNvSpPr>
          <p:nvPr>
            <p:ph type="sldImg"/>
          </p:nvPr>
        </p:nvSpPr>
        <p:spPr>
          <a:ln/>
        </p:spPr>
      </p:sp>
      <p:sp>
        <p:nvSpPr>
          <p:cNvPr id="2765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GB"/>
              <a:t>Figure 4.1</a:t>
            </a:r>
          </a:p>
        </p:txBody>
      </p:sp>
      <p:sp>
        <p:nvSpPr>
          <p:cNvPr id="2765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00">
                <a:solidFill>
                  <a:schemeClr val="tx1"/>
                </a:solidFill>
                <a:latin typeface="Arial" charset="0"/>
                <a:ea typeface="ＭＳ Ｐゴシック" charset="0"/>
                <a:cs typeface="ＭＳ Ｐゴシック" charset="0"/>
              </a:defRPr>
            </a:lvl1pPr>
            <a:lvl2pPr marL="41087645" indent="-40592405" eaLnBrk="0" hangingPunct="0">
              <a:defRPr sz="2600">
                <a:solidFill>
                  <a:schemeClr val="tx1"/>
                </a:solidFill>
                <a:latin typeface="Arial" charset="0"/>
                <a:ea typeface="ＭＳ Ｐゴシック" charset="0"/>
              </a:defRPr>
            </a:lvl2pPr>
            <a:lvl3pPr eaLnBrk="0" hangingPunct="0">
              <a:defRPr sz="2600">
                <a:solidFill>
                  <a:schemeClr val="tx1"/>
                </a:solidFill>
                <a:latin typeface="Arial" charset="0"/>
                <a:ea typeface="ＭＳ Ｐゴシック" charset="0"/>
              </a:defRPr>
            </a:lvl3pPr>
            <a:lvl4pPr eaLnBrk="0" hangingPunct="0">
              <a:defRPr sz="2600">
                <a:solidFill>
                  <a:schemeClr val="tx1"/>
                </a:solidFill>
                <a:latin typeface="Arial" charset="0"/>
                <a:ea typeface="ＭＳ Ｐゴシック" charset="0"/>
              </a:defRPr>
            </a:lvl4pPr>
            <a:lvl5pPr eaLnBrk="0" hangingPunct="0">
              <a:defRPr sz="2600">
                <a:solidFill>
                  <a:schemeClr val="tx1"/>
                </a:solidFill>
                <a:latin typeface="Arial" charset="0"/>
                <a:ea typeface="ＭＳ Ｐゴシック" charset="0"/>
              </a:defRPr>
            </a:lvl5pPr>
            <a:lvl6pPr marL="495239" eaLnBrk="0" fontAlgn="base" hangingPunct="0">
              <a:spcBef>
                <a:spcPct val="0"/>
              </a:spcBef>
              <a:spcAft>
                <a:spcPct val="0"/>
              </a:spcAft>
              <a:defRPr sz="2600">
                <a:solidFill>
                  <a:schemeClr val="tx1"/>
                </a:solidFill>
                <a:latin typeface="Arial" charset="0"/>
                <a:ea typeface="ＭＳ Ｐゴシック" charset="0"/>
              </a:defRPr>
            </a:lvl6pPr>
            <a:lvl7pPr marL="990478" eaLnBrk="0" fontAlgn="base" hangingPunct="0">
              <a:spcBef>
                <a:spcPct val="0"/>
              </a:spcBef>
              <a:spcAft>
                <a:spcPct val="0"/>
              </a:spcAft>
              <a:defRPr sz="2600">
                <a:solidFill>
                  <a:schemeClr val="tx1"/>
                </a:solidFill>
                <a:latin typeface="Arial" charset="0"/>
                <a:ea typeface="ＭＳ Ｐゴシック" charset="0"/>
              </a:defRPr>
            </a:lvl7pPr>
            <a:lvl8pPr marL="1485717" eaLnBrk="0" fontAlgn="base" hangingPunct="0">
              <a:spcBef>
                <a:spcPct val="0"/>
              </a:spcBef>
              <a:spcAft>
                <a:spcPct val="0"/>
              </a:spcAft>
              <a:defRPr sz="2600">
                <a:solidFill>
                  <a:schemeClr val="tx1"/>
                </a:solidFill>
                <a:latin typeface="Arial" charset="0"/>
                <a:ea typeface="ＭＳ Ｐゴシック" charset="0"/>
              </a:defRPr>
            </a:lvl8pPr>
            <a:lvl9pPr marL="1980956" eaLnBrk="0" fontAlgn="base" hangingPunct="0">
              <a:spcBef>
                <a:spcPct val="0"/>
              </a:spcBef>
              <a:spcAft>
                <a:spcPct val="0"/>
              </a:spcAft>
              <a:defRPr sz="2600">
                <a:solidFill>
                  <a:schemeClr val="tx1"/>
                </a:solidFill>
                <a:latin typeface="Arial" charset="0"/>
                <a:ea typeface="ＭＳ Ｐゴシック" charset="0"/>
              </a:defRPr>
            </a:lvl9pPr>
          </a:lstStyle>
          <a:p>
            <a:pPr eaLnBrk="1" hangingPunct="1"/>
            <a:fld id="{2CB93179-B197-754F-A25B-F9D400147B67}" type="slidenum">
              <a:rPr lang="en-GB" sz="1300"/>
              <a:pPr eaLnBrk="1" hangingPunct="1"/>
              <a:t>44</a:t>
            </a:fld>
            <a:endParaRPr lang="en-GB" sz="130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00">
                <a:solidFill>
                  <a:schemeClr val="tx1"/>
                </a:solidFill>
                <a:latin typeface="Arial" charset="0"/>
                <a:ea typeface="ＭＳ Ｐゴシック" charset="0"/>
                <a:cs typeface="ＭＳ Ｐゴシック" charset="0"/>
              </a:defRPr>
            </a:lvl1pPr>
            <a:lvl2pPr marL="41087645" indent="-40592405" eaLnBrk="0" hangingPunct="0">
              <a:defRPr sz="2600">
                <a:solidFill>
                  <a:schemeClr val="tx1"/>
                </a:solidFill>
                <a:latin typeface="Arial" charset="0"/>
                <a:ea typeface="ＭＳ Ｐゴシック" charset="0"/>
              </a:defRPr>
            </a:lvl2pPr>
            <a:lvl3pPr eaLnBrk="0" hangingPunct="0">
              <a:defRPr sz="2600">
                <a:solidFill>
                  <a:schemeClr val="tx1"/>
                </a:solidFill>
                <a:latin typeface="Arial" charset="0"/>
                <a:ea typeface="ＭＳ Ｐゴシック" charset="0"/>
              </a:defRPr>
            </a:lvl3pPr>
            <a:lvl4pPr eaLnBrk="0" hangingPunct="0">
              <a:defRPr sz="2600">
                <a:solidFill>
                  <a:schemeClr val="tx1"/>
                </a:solidFill>
                <a:latin typeface="Arial" charset="0"/>
                <a:ea typeface="ＭＳ Ｐゴシック" charset="0"/>
              </a:defRPr>
            </a:lvl4pPr>
            <a:lvl5pPr eaLnBrk="0" hangingPunct="0">
              <a:defRPr sz="2600">
                <a:solidFill>
                  <a:schemeClr val="tx1"/>
                </a:solidFill>
                <a:latin typeface="Arial" charset="0"/>
                <a:ea typeface="ＭＳ Ｐゴシック" charset="0"/>
              </a:defRPr>
            </a:lvl5pPr>
            <a:lvl6pPr marL="495239" eaLnBrk="0" fontAlgn="base" hangingPunct="0">
              <a:spcBef>
                <a:spcPct val="0"/>
              </a:spcBef>
              <a:spcAft>
                <a:spcPct val="0"/>
              </a:spcAft>
              <a:defRPr sz="2600">
                <a:solidFill>
                  <a:schemeClr val="tx1"/>
                </a:solidFill>
                <a:latin typeface="Arial" charset="0"/>
                <a:ea typeface="ＭＳ Ｐゴシック" charset="0"/>
              </a:defRPr>
            </a:lvl6pPr>
            <a:lvl7pPr marL="990478" eaLnBrk="0" fontAlgn="base" hangingPunct="0">
              <a:spcBef>
                <a:spcPct val="0"/>
              </a:spcBef>
              <a:spcAft>
                <a:spcPct val="0"/>
              </a:spcAft>
              <a:defRPr sz="2600">
                <a:solidFill>
                  <a:schemeClr val="tx1"/>
                </a:solidFill>
                <a:latin typeface="Arial" charset="0"/>
                <a:ea typeface="ＭＳ Ｐゴシック" charset="0"/>
              </a:defRPr>
            </a:lvl7pPr>
            <a:lvl8pPr marL="1485717" eaLnBrk="0" fontAlgn="base" hangingPunct="0">
              <a:spcBef>
                <a:spcPct val="0"/>
              </a:spcBef>
              <a:spcAft>
                <a:spcPct val="0"/>
              </a:spcAft>
              <a:defRPr sz="2600">
                <a:solidFill>
                  <a:schemeClr val="tx1"/>
                </a:solidFill>
                <a:latin typeface="Arial" charset="0"/>
                <a:ea typeface="ＭＳ Ｐゴシック" charset="0"/>
              </a:defRPr>
            </a:lvl8pPr>
            <a:lvl9pPr marL="1980956" eaLnBrk="0" fontAlgn="base" hangingPunct="0">
              <a:spcBef>
                <a:spcPct val="0"/>
              </a:spcBef>
              <a:spcAft>
                <a:spcPct val="0"/>
              </a:spcAft>
              <a:defRPr sz="2600">
                <a:solidFill>
                  <a:schemeClr val="tx1"/>
                </a:solidFill>
                <a:latin typeface="Arial" charset="0"/>
                <a:ea typeface="ＭＳ Ｐゴシック" charset="0"/>
              </a:defRPr>
            </a:lvl9pPr>
          </a:lstStyle>
          <a:p>
            <a:pPr eaLnBrk="1" hangingPunct="1"/>
            <a:fld id="{BE4326F6-5469-674E-82E9-AFBD451D4450}" type="slidenum">
              <a:rPr lang="en-GB" sz="1300"/>
              <a:pPr eaLnBrk="1" hangingPunct="1"/>
              <a:t>49</a:t>
            </a:fld>
            <a:endParaRPr lang="en-GB" sz="1300"/>
          </a:p>
        </p:txBody>
      </p:sp>
      <p:sp>
        <p:nvSpPr>
          <p:cNvPr id="125955" name="Rectangle 7"/>
          <p:cNvSpPr txBox="1">
            <a:spLocks noGrp="1" noChangeArrowheads="1"/>
          </p:cNvSpPr>
          <p:nvPr/>
        </p:nvSpPr>
        <p:spPr bwMode="auto">
          <a:xfrm>
            <a:off x="4022937" y="9722882"/>
            <a:ext cx="3076363" cy="51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48" tIns="49524" rIns="99048" bIns="49524"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3BC66B33-AACD-3646-AF8F-AA97F19E1D1E}" type="slidenum">
              <a:rPr lang="en-US" sz="1300">
                <a:latin typeface="Times" charset="0"/>
              </a:rPr>
              <a:pPr algn="r"/>
              <a:t>49</a:t>
            </a:fld>
            <a:endParaRPr lang="en-US" sz="1300">
              <a:latin typeface="Times" charset="0"/>
            </a:endParaRPr>
          </a:p>
        </p:txBody>
      </p:sp>
      <p:sp>
        <p:nvSpPr>
          <p:cNvPr id="125956" name="Rectangle 2"/>
          <p:cNvSpPr>
            <a:spLocks noGrp="1" noRot="1" noChangeAspect="1" noChangeArrowheads="1" noTextEdit="1"/>
          </p:cNvSpPr>
          <p:nvPr>
            <p:ph type="sldImg"/>
          </p:nvPr>
        </p:nvSpPr>
        <p:spPr>
          <a:ln/>
        </p:spPr>
      </p:sp>
      <p:sp>
        <p:nvSpPr>
          <p:cNvPr id="125957" name="Rectangle 3"/>
          <p:cNvSpPr>
            <a:spLocks noGrp="1" noChangeArrowheads="1"/>
          </p:cNvSpPr>
          <p:nvPr>
            <p:ph type="body" idx="1"/>
          </p:nvPr>
        </p:nvSpPr>
        <p:spPr>
          <a:xfrm>
            <a:off x="946574" y="4861441"/>
            <a:ext cx="5206153" cy="460557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Header Placeholder 3"/>
          <p:cNvSpPr>
            <a:spLocks noGrp="1"/>
          </p:cNvSpPr>
          <p:nvPr>
            <p:ph type="hdr" sz="quarter" idx="10"/>
          </p:nvPr>
        </p:nvSpPr>
        <p:spPr/>
        <p:txBody>
          <a:bodyPr/>
          <a:lstStyle/>
          <a:p>
            <a:r>
              <a:rPr lang="en-US" smtClean="0"/>
              <a:t>Systems Analysis</a:t>
            </a:r>
            <a:endParaRPr lang="en-US" dirty="0"/>
          </a:p>
        </p:txBody>
      </p:sp>
      <p:sp>
        <p:nvSpPr>
          <p:cNvPr id="5" name="Slide Number Placeholder 4"/>
          <p:cNvSpPr>
            <a:spLocks noGrp="1"/>
          </p:cNvSpPr>
          <p:nvPr>
            <p:ph type="sldNum" sz="quarter" idx="11"/>
          </p:nvPr>
        </p:nvSpPr>
        <p:spPr/>
        <p:txBody>
          <a:bodyPr/>
          <a:lstStyle/>
          <a:p>
            <a:fld id="{4222103E-0E61-794C-8EFF-06A14507F18A}" type="slidenum">
              <a:rPr lang="en-US" smtClean="0"/>
              <a:pPr/>
              <a:t>6</a:t>
            </a:fld>
            <a:endParaRPr lang="en-US" dirty="0"/>
          </a:p>
        </p:txBody>
      </p:sp>
    </p:spTree>
    <p:extLst>
      <p:ext uri="{BB962C8B-B14F-4D97-AF65-F5344CB8AC3E}">
        <p14:creationId xmlns:p14="http://schemas.microsoft.com/office/powerpoint/2010/main" val="26958697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EFFA931-91B2-1C47-BAFA-81CF42D57174}" type="slidenum">
              <a:rPr lang="en-GB"/>
              <a:pPr/>
              <a:t>9</a:t>
            </a:fld>
            <a:endParaRPr lang="en-GB"/>
          </a:p>
        </p:txBody>
      </p:sp>
      <p:sp>
        <p:nvSpPr>
          <p:cNvPr id="87042"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87043" name="Rectangle 3"/>
          <p:cNvSpPr>
            <a:spLocks noGrp="1" noChangeArrowheads="1"/>
          </p:cNvSpPr>
          <p:nvPr>
            <p:ph type="body" idx="1"/>
          </p:nvPr>
        </p:nvSpPr>
        <p:spPr/>
        <p:txBody>
          <a:bodyPr/>
          <a:lstStyle/>
          <a:p>
            <a:endParaRPr lang="en-GB"/>
          </a:p>
          <a:p>
            <a:endParaRPr lang="en-GB"/>
          </a:p>
          <a:p>
            <a:endParaRPr lang="en-GB"/>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Header Placeholder 3"/>
          <p:cNvSpPr>
            <a:spLocks noGrp="1"/>
          </p:cNvSpPr>
          <p:nvPr>
            <p:ph type="hdr" sz="quarter" idx="10"/>
          </p:nvPr>
        </p:nvSpPr>
        <p:spPr/>
        <p:txBody>
          <a:bodyPr/>
          <a:lstStyle/>
          <a:p>
            <a:r>
              <a:rPr lang="en-US" smtClean="0"/>
              <a:t>ISIT404/904 Systems Integration</a:t>
            </a:r>
            <a:endParaRPr lang="en-US"/>
          </a:p>
        </p:txBody>
      </p:sp>
      <p:sp>
        <p:nvSpPr>
          <p:cNvPr id="5" name="Slide Number Placeholder 4"/>
          <p:cNvSpPr>
            <a:spLocks noGrp="1"/>
          </p:cNvSpPr>
          <p:nvPr>
            <p:ph type="sldNum" sz="quarter" idx="11"/>
          </p:nvPr>
        </p:nvSpPr>
        <p:spPr/>
        <p:txBody>
          <a:bodyPr/>
          <a:lstStyle/>
          <a:p>
            <a:fld id="{4222103E-0E61-794C-8EFF-06A14507F18A}" type="slidenum">
              <a:rPr lang="en-US" smtClean="0"/>
              <a:pPr/>
              <a:t>13</a:t>
            </a:fld>
            <a:endParaRPr lang="en-US"/>
          </a:p>
        </p:txBody>
      </p:sp>
    </p:spTree>
    <p:extLst>
      <p:ext uri="{BB962C8B-B14F-4D97-AF65-F5344CB8AC3E}">
        <p14:creationId xmlns:p14="http://schemas.microsoft.com/office/powerpoint/2010/main" val="1284925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Header Placeholder 3"/>
          <p:cNvSpPr>
            <a:spLocks noGrp="1"/>
          </p:cNvSpPr>
          <p:nvPr>
            <p:ph type="hdr" sz="quarter" idx="10"/>
          </p:nvPr>
        </p:nvSpPr>
        <p:spPr/>
        <p:txBody>
          <a:bodyPr/>
          <a:lstStyle/>
          <a:p>
            <a:r>
              <a:rPr lang="en-US" smtClean="0"/>
              <a:t>Systems Analysis</a:t>
            </a:r>
            <a:endParaRPr lang="en-US"/>
          </a:p>
        </p:txBody>
      </p:sp>
      <p:sp>
        <p:nvSpPr>
          <p:cNvPr id="5" name="Slide Number Placeholder 4"/>
          <p:cNvSpPr>
            <a:spLocks noGrp="1"/>
          </p:cNvSpPr>
          <p:nvPr>
            <p:ph type="sldNum" sz="quarter" idx="11"/>
          </p:nvPr>
        </p:nvSpPr>
        <p:spPr/>
        <p:txBody>
          <a:bodyPr/>
          <a:lstStyle/>
          <a:p>
            <a:fld id="{4FDA4F87-D5C2-4945-AFCA-8B793D25881C}" type="slidenum">
              <a:rPr lang="en-US" smtClean="0"/>
              <a:t>16</a:t>
            </a:fld>
            <a:endParaRPr lang="en-US"/>
          </a:p>
        </p:txBody>
      </p:sp>
    </p:spTree>
    <p:extLst>
      <p:ext uri="{BB962C8B-B14F-4D97-AF65-F5344CB8AC3E}">
        <p14:creationId xmlns:p14="http://schemas.microsoft.com/office/powerpoint/2010/main" val="20429566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00">
                <a:solidFill>
                  <a:schemeClr val="tx1"/>
                </a:solidFill>
                <a:latin typeface="Arial" charset="0"/>
                <a:ea typeface="ＭＳ Ｐゴシック" charset="0"/>
                <a:cs typeface="ＭＳ Ｐゴシック" charset="0"/>
              </a:defRPr>
            </a:lvl1pPr>
            <a:lvl2pPr marL="41087645" indent="-40592405" eaLnBrk="0" hangingPunct="0">
              <a:defRPr sz="2600">
                <a:solidFill>
                  <a:schemeClr val="tx1"/>
                </a:solidFill>
                <a:latin typeface="Arial" charset="0"/>
                <a:ea typeface="ＭＳ Ｐゴシック" charset="0"/>
              </a:defRPr>
            </a:lvl2pPr>
            <a:lvl3pPr eaLnBrk="0" hangingPunct="0">
              <a:defRPr sz="2600">
                <a:solidFill>
                  <a:schemeClr val="tx1"/>
                </a:solidFill>
                <a:latin typeface="Arial" charset="0"/>
                <a:ea typeface="ＭＳ Ｐゴシック" charset="0"/>
              </a:defRPr>
            </a:lvl3pPr>
            <a:lvl4pPr eaLnBrk="0" hangingPunct="0">
              <a:defRPr sz="2600">
                <a:solidFill>
                  <a:schemeClr val="tx1"/>
                </a:solidFill>
                <a:latin typeface="Arial" charset="0"/>
                <a:ea typeface="ＭＳ Ｐゴシック" charset="0"/>
              </a:defRPr>
            </a:lvl4pPr>
            <a:lvl5pPr eaLnBrk="0" hangingPunct="0">
              <a:defRPr sz="2600">
                <a:solidFill>
                  <a:schemeClr val="tx1"/>
                </a:solidFill>
                <a:latin typeface="Arial" charset="0"/>
                <a:ea typeface="ＭＳ Ｐゴシック" charset="0"/>
              </a:defRPr>
            </a:lvl5pPr>
            <a:lvl6pPr marL="495239" eaLnBrk="0" fontAlgn="base" hangingPunct="0">
              <a:spcBef>
                <a:spcPct val="0"/>
              </a:spcBef>
              <a:spcAft>
                <a:spcPct val="0"/>
              </a:spcAft>
              <a:defRPr sz="2600">
                <a:solidFill>
                  <a:schemeClr val="tx1"/>
                </a:solidFill>
                <a:latin typeface="Arial" charset="0"/>
                <a:ea typeface="ＭＳ Ｐゴシック" charset="0"/>
              </a:defRPr>
            </a:lvl6pPr>
            <a:lvl7pPr marL="990478" eaLnBrk="0" fontAlgn="base" hangingPunct="0">
              <a:spcBef>
                <a:spcPct val="0"/>
              </a:spcBef>
              <a:spcAft>
                <a:spcPct val="0"/>
              </a:spcAft>
              <a:defRPr sz="2600">
                <a:solidFill>
                  <a:schemeClr val="tx1"/>
                </a:solidFill>
                <a:latin typeface="Arial" charset="0"/>
                <a:ea typeface="ＭＳ Ｐゴシック" charset="0"/>
              </a:defRPr>
            </a:lvl7pPr>
            <a:lvl8pPr marL="1485717" eaLnBrk="0" fontAlgn="base" hangingPunct="0">
              <a:spcBef>
                <a:spcPct val="0"/>
              </a:spcBef>
              <a:spcAft>
                <a:spcPct val="0"/>
              </a:spcAft>
              <a:defRPr sz="2600">
                <a:solidFill>
                  <a:schemeClr val="tx1"/>
                </a:solidFill>
                <a:latin typeface="Arial" charset="0"/>
                <a:ea typeface="ＭＳ Ｐゴシック" charset="0"/>
              </a:defRPr>
            </a:lvl8pPr>
            <a:lvl9pPr marL="1980956" eaLnBrk="0" fontAlgn="base" hangingPunct="0">
              <a:spcBef>
                <a:spcPct val="0"/>
              </a:spcBef>
              <a:spcAft>
                <a:spcPct val="0"/>
              </a:spcAft>
              <a:defRPr sz="2600">
                <a:solidFill>
                  <a:schemeClr val="tx1"/>
                </a:solidFill>
                <a:latin typeface="Arial" charset="0"/>
                <a:ea typeface="ＭＳ Ｐゴシック" charset="0"/>
              </a:defRPr>
            </a:lvl9pPr>
          </a:lstStyle>
          <a:p>
            <a:pPr eaLnBrk="1" hangingPunct="1"/>
            <a:fld id="{815D9E3C-721E-E546-98FF-ABB75421D58E}" type="slidenum">
              <a:rPr lang="en-GB" sz="1300"/>
              <a:pPr eaLnBrk="1" hangingPunct="1"/>
              <a:t>21</a:t>
            </a:fld>
            <a:endParaRPr lang="en-GB" sz="1300"/>
          </a:p>
        </p:txBody>
      </p:sp>
      <p:sp>
        <p:nvSpPr>
          <p:cNvPr id="18435" name="Rectangle 7"/>
          <p:cNvSpPr txBox="1">
            <a:spLocks noGrp="1" noChangeArrowheads="1"/>
          </p:cNvSpPr>
          <p:nvPr/>
        </p:nvSpPr>
        <p:spPr bwMode="auto">
          <a:xfrm>
            <a:off x="4022937" y="9722882"/>
            <a:ext cx="3076363" cy="51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48" tIns="49524" rIns="99048" bIns="49524"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15CD5C92-235F-9744-8FBA-0B32D3C5DD3A}" type="slidenum">
              <a:rPr lang="en-US" sz="1300">
                <a:latin typeface="Times" charset="0"/>
              </a:rPr>
              <a:pPr algn="r"/>
              <a:t>21</a:t>
            </a:fld>
            <a:endParaRPr lang="en-US" sz="1300">
              <a:latin typeface="Times" charset="0"/>
            </a:endParaRPr>
          </a:p>
        </p:txBody>
      </p:sp>
      <p:sp>
        <p:nvSpPr>
          <p:cNvPr id="18436" name="Rectangle 2"/>
          <p:cNvSpPr>
            <a:spLocks noGrp="1" noChangeArrowheads="1"/>
          </p:cNvSpPr>
          <p:nvPr>
            <p:ph type="body" idx="1"/>
          </p:nvPr>
        </p:nvSpPr>
        <p:spPr>
          <a:xfrm>
            <a:off x="946574" y="4861441"/>
            <a:ext cx="5206153" cy="460557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lIns="98016" tIns="48148" rIns="98016" bIns="48148"/>
          <a:lstStyle/>
          <a:p>
            <a:pPr eaLnBrk="1" hangingPunct="1"/>
            <a:endParaRPr lang="en-US"/>
          </a:p>
        </p:txBody>
      </p:sp>
      <p:sp>
        <p:nvSpPr>
          <p:cNvPr id="18437" name="Rectangle 3"/>
          <p:cNvSpPr>
            <a:spLocks noGrp="1" noRot="1" noChangeAspect="1" noChangeArrowheads="1" noTextEdit="1"/>
          </p:cNvSpPr>
          <p:nvPr>
            <p:ph type="sldImg"/>
          </p:nvPr>
        </p:nvSpPr>
        <p:spPr>
          <a:xfrm>
            <a:off x="1000125" y="774700"/>
            <a:ext cx="5099050" cy="3824288"/>
          </a:xfrm>
          <a:ln w="12700" cap="flat">
            <a:solidFill>
              <a:schemeClr val="tx1"/>
            </a:solidFill>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00">
                <a:solidFill>
                  <a:schemeClr val="tx1"/>
                </a:solidFill>
                <a:latin typeface="Arial" charset="0"/>
                <a:ea typeface="ＭＳ Ｐゴシック" charset="0"/>
                <a:cs typeface="ＭＳ Ｐゴシック" charset="0"/>
              </a:defRPr>
            </a:lvl1pPr>
            <a:lvl2pPr marL="41087645" indent="-40592405" eaLnBrk="0" hangingPunct="0">
              <a:defRPr sz="2600">
                <a:solidFill>
                  <a:schemeClr val="tx1"/>
                </a:solidFill>
                <a:latin typeface="Arial" charset="0"/>
                <a:ea typeface="ＭＳ Ｐゴシック" charset="0"/>
              </a:defRPr>
            </a:lvl2pPr>
            <a:lvl3pPr eaLnBrk="0" hangingPunct="0">
              <a:defRPr sz="2600">
                <a:solidFill>
                  <a:schemeClr val="tx1"/>
                </a:solidFill>
                <a:latin typeface="Arial" charset="0"/>
                <a:ea typeface="ＭＳ Ｐゴシック" charset="0"/>
              </a:defRPr>
            </a:lvl3pPr>
            <a:lvl4pPr eaLnBrk="0" hangingPunct="0">
              <a:defRPr sz="2600">
                <a:solidFill>
                  <a:schemeClr val="tx1"/>
                </a:solidFill>
                <a:latin typeface="Arial" charset="0"/>
                <a:ea typeface="ＭＳ Ｐゴシック" charset="0"/>
              </a:defRPr>
            </a:lvl4pPr>
            <a:lvl5pPr eaLnBrk="0" hangingPunct="0">
              <a:defRPr sz="2600">
                <a:solidFill>
                  <a:schemeClr val="tx1"/>
                </a:solidFill>
                <a:latin typeface="Arial" charset="0"/>
                <a:ea typeface="ＭＳ Ｐゴシック" charset="0"/>
              </a:defRPr>
            </a:lvl5pPr>
            <a:lvl6pPr marL="495239" eaLnBrk="0" fontAlgn="base" hangingPunct="0">
              <a:spcBef>
                <a:spcPct val="0"/>
              </a:spcBef>
              <a:spcAft>
                <a:spcPct val="0"/>
              </a:spcAft>
              <a:defRPr sz="2600">
                <a:solidFill>
                  <a:schemeClr val="tx1"/>
                </a:solidFill>
                <a:latin typeface="Arial" charset="0"/>
                <a:ea typeface="ＭＳ Ｐゴシック" charset="0"/>
              </a:defRPr>
            </a:lvl6pPr>
            <a:lvl7pPr marL="990478" eaLnBrk="0" fontAlgn="base" hangingPunct="0">
              <a:spcBef>
                <a:spcPct val="0"/>
              </a:spcBef>
              <a:spcAft>
                <a:spcPct val="0"/>
              </a:spcAft>
              <a:defRPr sz="2600">
                <a:solidFill>
                  <a:schemeClr val="tx1"/>
                </a:solidFill>
                <a:latin typeface="Arial" charset="0"/>
                <a:ea typeface="ＭＳ Ｐゴシック" charset="0"/>
              </a:defRPr>
            </a:lvl7pPr>
            <a:lvl8pPr marL="1485717" eaLnBrk="0" fontAlgn="base" hangingPunct="0">
              <a:spcBef>
                <a:spcPct val="0"/>
              </a:spcBef>
              <a:spcAft>
                <a:spcPct val="0"/>
              </a:spcAft>
              <a:defRPr sz="2600">
                <a:solidFill>
                  <a:schemeClr val="tx1"/>
                </a:solidFill>
                <a:latin typeface="Arial" charset="0"/>
                <a:ea typeface="ＭＳ Ｐゴシック" charset="0"/>
              </a:defRPr>
            </a:lvl8pPr>
            <a:lvl9pPr marL="1980956" eaLnBrk="0" fontAlgn="base" hangingPunct="0">
              <a:spcBef>
                <a:spcPct val="0"/>
              </a:spcBef>
              <a:spcAft>
                <a:spcPct val="0"/>
              </a:spcAft>
              <a:defRPr sz="2600">
                <a:solidFill>
                  <a:schemeClr val="tx1"/>
                </a:solidFill>
                <a:latin typeface="Arial" charset="0"/>
                <a:ea typeface="ＭＳ Ｐゴシック" charset="0"/>
              </a:defRPr>
            </a:lvl9pPr>
          </a:lstStyle>
          <a:p>
            <a:pPr eaLnBrk="1" hangingPunct="1"/>
            <a:fld id="{84C524F0-9574-8F43-A002-61E03EE95E75}" type="slidenum">
              <a:rPr lang="en-GB" sz="1300"/>
              <a:pPr eaLnBrk="1" hangingPunct="1"/>
              <a:t>22</a:t>
            </a:fld>
            <a:endParaRPr lang="en-GB" sz="1300"/>
          </a:p>
        </p:txBody>
      </p:sp>
      <p:sp>
        <p:nvSpPr>
          <p:cNvPr id="20483" name="Rectangle 7"/>
          <p:cNvSpPr txBox="1">
            <a:spLocks noGrp="1" noChangeArrowheads="1"/>
          </p:cNvSpPr>
          <p:nvPr/>
        </p:nvSpPr>
        <p:spPr bwMode="auto">
          <a:xfrm>
            <a:off x="4022937" y="9722882"/>
            <a:ext cx="3076363" cy="51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48" tIns="49524" rIns="99048" bIns="49524"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02374592-4809-9F45-8C5B-B29FF52DEAE4}" type="slidenum">
              <a:rPr lang="en-US" sz="1300">
                <a:latin typeface="Times" charset="0"/>
              </a:rPr>
              <a:pPr algn="r"/>
              <a:t>22</a:t>
            </a:fld>
            <a:endParaRPr lang="en-US" sz="1300">
              <a:latin typeface="Times" charset="0"/>
            </a:endParaRPr>
          </a:p>
        </p:txBody>
      </p:sp>
      <p:sp>
        <p:nvSpPr>
          <p:cNvPr id="20484" name="Rectangle 2"/>
          <p:cNvSpPr>
            <a:spLocks noGrp="1" noRot="1" noChangeAspect="1" noChangeArrowheads="1" noTextEdit="1"/>
          </p:cNvSpPr>
          <p:nvPr>
            <p:ph type="sldImg"/>
          </p:nvPr>
        </p:nvSpPr>
        <p:spPr>
          <a:ln/>
        </p:spPr>
      </p:sp>
      <p:sp>
        <p:nvSpPr>
          <p:cNvPr id="20485" name="Rectangle 3"/>
          <p:cNvSpPr>
            <a:spLocks noGrp="1" noChangeArrowheads="1"/>
          </p:cNvSpPr>
          <p:nvPr>
            <p:ph type="body" idx="1"/>
          </p:nvPr>
        </p:nvSpPr>
        <p:spPr>
          <a:xfrm>
            <a:off x="946574" y="4861441"/>
            <a:ext cx="5206153" cy="460557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GB"/>
              <a:t>It is important to note that many of these cognitive processes are interdependent: several may be involved for a given activity. It is rare for one to occur in isolation. For example, when you try to learn material for an exam, you need to attend to the material, perceive and recognize it, read it, think about it, and try to remember it. Below we describe the various kinds in more detail, followed by a summary box highlighting core design implications for each. Most relevant for interaction design are attention and memory which we describe in greatest detail.</a:t>
            </a:r>
          </a:p>
          <a:p>
            <a:pPr eaLnBrk="1" hangingPunct="1"/>
            <a:endParaRPr lang="en-GB"/>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00">
                <a:solidFill>
                  <a:schemeClr val="tx1"/>
                </a:solidFill>
                <a:latin typeface="Arial" charset="0"/>
                <a:ea typeface="ＭＳ Ｐゴシック" charset="0"/>
                <a:cs typeface="ＭＳ Ｐゴシック" charset="0"/>
              </a:defRPr>
            </a:lvl1pPr>
            <a:lvl2pPr marL="41087645" indent="-40592405" eaLnBrk="0" hangingPunct="0">
              <a:defRPr sz="2600">
                <a:solidFill>
                  <a:schemeClr val="tx1"/>
                </a:solidFill>
                <a:latin typeface="Arial" charset="0"/>
                <a:ea typeface="ＭＳ Ｐゴシック" charset="0"/>
              </a:defRPr>
            </a:lvl2pPr>
            <a:lvl3pPr eaLnBrk="0" hangingPunct="0">
              <a:defRPr sz="2600">
                <a:solidFill>
                  <a:schemeClr val="tx1"/>
                </a:solidFill>
                <a:latin typeface="Arial" charset="0"/>
                <a:ea typeface="ＭＳ Ｐゴシック" charset="0"/>
              </a:defRPr>
            </a:lvl3pPr>
            <a:lvl4pPr eaLnBrk="0" hangingPunct="0">
              <a:defRPr sz="2600">
                <a:solidFill>
                  <a:schemeClr val="tx1"/>
                </a:solidFill>
                <a:latin typeface="Arial" charset="0"/>
                <a:ea typeface="ＭＳ Ｐゴシック" charset="0"/>
              </a:defRPr>
            </a:lvl4pPr>
            <a:lvl5pPr eaLnBrk="0" hangingPunct="0">
              <a:defRPr sz="2600">
                <a:solidFill>
                  <a:schemeClr val="tx1"/>
                </a:solidFill>
                <a:latin typeface="Arial" charset="0"/>
                <a:ea typeface="ＭＳ Ｐゴシック" charset="0"/>
              </a:defRPr>
            </a:lvl5pPr>
            <a:lvl6pPr marL="495239" eaLnBrk="0" fontAlgn="base" hangingPunct="0">
              <a:spcBef>
                <a:spcPct val="0"/>
              </a:spcBef>
              <a:spcAft>
                <a:spcPct val="0"/>
              </a:spcAft>
              <a:defRPr sz="2600">
                <a:solidFill>
                  <a:schemeClr val="tx1"/>
                </a:solidFill>
                <a:latin typeface="Arial" charset="0"/>
                <a:ea typeface="ＭＳ Ｐゴシック" charset="0"/>
              </a:defRPr>
            </a:lvl6pPr>
            <a:lvl7pPr marL="990478" eaLnBrk="0" fontAlgn="base" hangingPunct="0">
              <a:spcBef>
                <a:spcPct val="0"/>
              </a:spcBef>
              <a:spcAft>
                <a:spcPct val="0"/>
              </a:spcAft>
              <a:defRPr sz="2600">
                <a:solidFill>
                  <a:schemeClr val="tx1"/>
                </a:solidFill>
                <a:latin typeface="Arial" charset="0"/>
                <a:ea typeface="ＭＳ Ｐゴシック" charset="0"/>
              </a:defRPr>
            </a:lvl7pPr>
            <a:lvl8pPr marL="1485717" eaLnBrk="0" fontAlgn="base" hangingPunct="0">
              <a:spcBef>
                <a:spcPct val="0"/>
              </a:spcBef>
              <a:spcAft>
                <a:spcPct val="0"/>
              </a:spcAft>
              <a:defRPr sz="2600">
                <a:solidFill>
                  <a:schemeClr val="tx1"/>
                </a:solidFill>
                <a:latin typeface="Arial" charset="0"/>
                <a:ea typeface="ＭＳ Ｐゴシック" charset="0"/>
              </a:defRPr>
            </a:lvl8pPr>
            <a:lvl9pPr marL="1980956" eaLnBrk="0" fontAlgn="base" hangingPunct="0">
              <a:spcBef>
                <a:spcPct val="0"/>
              </a:spcBef>
              <a:spcAft>
                <a:spcPct val="0"/>
              </a:spcAft>
              <a:defRPr sz="2600">
                <a:solidFill>
                  <a:schemeClr val="tx1"/>
                </a:solidFill>
                <a:latin typeface="Arial" charset="0"/>
                <a:ea typeface="ＭＳ Ｐゴシック" charset="0"/>
              </a:defRPr>
            </a:lvl9pPr>
          </a:lstStyle>
          <a:p>
            <a:pPr eaLnBrk="1" hangingPunct="1"/>
            <a:fld id="{4A99AD51-828A-7148-A854-FFE6A2414955}" type="slidenum">
              <a:rPr lang="en-GB" sz="1300"/>
              <a:pPr eaLnBrk="1" hangingPunct="1"/>
              <a:t>23</a:t>
            </a:fld>
            <a:endParaRPr lang="en-GB" sz="1300"/>
          </a:p>
        </p:txBody>
      </p:sp>
      <p:sp>
        <p:nvSpPr>
          <p:cNvPr id="22531" name="Rectangle 7"/>
          <p:cNvSpPr txBox="1">
            <a:spLocks noGrp="1" noChangeArrowheads="1"/>
          </p:cNvSpPr>
          <p:nvPr/>
        </p:nvSpPr>
        <p:spPr bwMode="auto">
          <a:xfrm>
            <a:off x="4022937" y="9722882"/>
            <a:ext cx="3076363" cy="51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48" tIns="49524" rIns="99048" bIns="49524"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55D137D5-4E84-8E43-BF97-C07E4E9BE03B}" type="slidenum">
              <a:rPr lang="en-US" sz="1300">
                <a:latin typeface="Times" charset="0"/>
              </a:rPr>
              <a:pPr algn="r"/>
              <a:t>23</a:t>
            </a:fld>
            <a:endParaRPr lang="en-US" sz="1300">
              <a:latin typeface="Times" charset="0"/>
            </a:endParaRPr>
          </a:p>
        </p:txBody>
      </p:sp>
      <p:sp>
        <p:nvSpPr>
          <p:cNvPr id="22532" name="Rectangle 2"/>
          <p:cNvSpPr>
            <a:spLocks noGrp="1" noRot="1" noChangeAspect="1" noChangeArrowheads="1" noTextEdit="1"/>
          </p:cNvSpPr>
          <p:nvPr>
            <p:ph type="sldImg"/>
          </p:nvPr>
        </p:nvSpPr>
        <p:spPr>
          <a:ln/>
        </p:spPr>
      </p:sp>
      <p:sp>
        <p:nvSpPr>
          <p:cNvPr id="22533" name="Rectangle 3"/>
          <p:cNvSpPr>
            <a:spLocks noGrp="1" noChangeArrowheads="1"/>
          </p:cNvSpPr>
          <p:nvPr>
            <p:ph type="body" idx="1"/>
          </p:nvPr>
        </p:nvSpPr>
        <p:spPr>
          <a:xfrm>
            <a:off x="946574" y="4861441"/>
            <a:ext cx="5206153" cy="460557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Opening slide">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218"/>
            <a:ext cx="9144000" cy="6849564"/>
          </a:xfrm>
          <a:prstGeom prst="rect">
            <a:avLst/>
          </a:prstGeom>
        </p:spPr>
      </p:pic>
      <p:sp>
        <p:nvSpPr>
          <p:cNvPr id="2" name="Title 1"/>
          <p:cNvSpPr>
            <a:spLocks noGrp="1"/>
          </p:cNvSpPr>
          <p:nvPr>
            <p:ph type="ctrTitle"/>
          </p:nvPr>
        </p:nvSpPr>
        <p:spPr>
          <a:xfrm>
            <a:off x="355920" y="3274273"/>
            <a:ext cx="6347825" cy="2148899"/>
          </a:xfrm>
        </p:spPr>
        <p:txBody>
          <a:bodyPr lIns="0" tIns="0" anchor="b">
            <a:noAutofit/>
          </a:bodyPr>
          <a:lstStyle>
            <a:lvl1pPr algn="l">
              <a:lnSpc>
                <a:spcPct val="80000"/>
              </a:lnSpc>
              <a:defRPr sz="6600">
                <a:solidFill>
                  <a:srgbClr val="FFFFFF"/>
                </a:solidFill>
                <a:latin typeface="+mj-lt"/>
              </a:defRPr>
            </a:lvl1pPr>
          </a:lstStyle>
          <a:p>
            <a:r>
              <a:rPr lang="en-AU" dirty="0" smtClean="0"/>
              <a:t>Click to edit Master title style</a:t>
            </a:r>
            <a:endParaRPr lang="en-US" dirty="0"/>
          </a:p>
        </p:txBody>
      </p:sp>
      <p:sp>
        <p:nvSpPr>
          <p:cNvPr id="3" name="Subtitle 2"/>
          <p:cNvSpPr>
            <a:spLocks noGrp="1"/>
          </p:cNvSpPr>
          <p:nvPr>
            <p:ph type="subTitle" idx="1" hasCustomPrompt="1"/>
          </p:nvPr>
        </p:nvSpPr>
        <p:spPr>
          <a:xfrm>
            <a:off x="355920" y="5653142"/>
            <a:ext cx="6347825" cy="565927"/>
          </a:xfrm>
        </p:spPr>
        <p:txBody>
          <a:bodyPr lIns="0" tIns="0" anchor="t">
            <a:normAutofit/>
          </a:bodyPr>
          <a:lstStyle>
            <a:lvl1pPr marL="0" indent="0" algn="l">
              <a:buNone/>
              <a:defRPr sz="16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dirty="0" smtClean="0"/>
              <a:t>CLICK TO EDIT MASTER SUBTITLE STYLE</a:t>
            </a:r>
            <a:endParaRPr lang="en-US"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317636" y="5233479"/>
            <a:ext cx="1425278" cy="1172812"/>
          </a:xfrm>
          <a:prstGeom prst="rect">
            <a:avLst/>
          </a:prstGeom>
        </p:spPr>
      </p:pic>
    </p:spTree>
    <p:extLst>
      <p:ext uri="{BB962C8B-B14F-4D97-AF65-F5344CB8AC3E}">
        <p14:creationId xmlns:p14="http://schemas.microsoft.com/office/powerpoint/2010/main" val="135345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12" name="Content Placeholder 11"/>
          <p:cNvSpPr>
            <a:spLocks noGrp="1"/>
          </p:cNvSpPr>
          <p:nvPr>
            <p:ph sz="quarter" idx="13"/>
          </p:nvPr>
        </p:nvSpPr>
        <p:spPr>
          <a:xfrm>
            <a:off x="292970" y="2375396"/>
            <a:ext cx="5691188" cy="2267483"/>
          </a:xfrm>
        </p:spPr>
        <p:txBody>
          <a:bodyPr lIns="0" tIns="0"/>
          <a:lstStyle>
            <a:lvl1pPr marL="0" indent="0">
              <a:lnSpc>
                <a:spcPct val="80000"/>
              </a:lnSpc>
              <a:buNone/>
              <a:defRPr sz="6000">
                <a:solidFill>
                  <a:srgbClr val="FFFFFF"/>
                </a:solidFill>
                <a:latin typeface="+mj-lt"/>
              </a:defRPr>
            </a:lvl1pPr>
          </a:lstStyle>
          <a:p>
            <a:pPr lvl="0"/>
            <a:r>
              <a:rPr lang="en-AU" dirty="0" smtClean="0"/>
              <a:t>Click to edit Master text styles</a:t>
            </a:r>
          </a:p>
        </p:txBody>
      </p:sp>
      <p:sp>
        <p:nvSpPr>
          <p:cNvPr id="13" name="Content Placeholder 11"/>
          <p:cNvSpPr>
            <a:spLocks noGrp="1"/>
          </p:cNvSpPr>
          <p:nvPr>
            <p:ph sz="quarter" idx="14" hasCustomPrompt="1"/>
          </p:nvPr>
        </p:nvSpPr>
        <p:spPr>
          <a:xfrm>
            <a:off x="292970" y="4642879"/>
            <a:ext cx="5623504" cy="1690507"/>
          </a:xfrm>
        </p:spPr>
        <p:txBody>
          <a:bodyPr lIns="0" tIns="0">
            <a:normAutofit/>
          </a:bodyPr>
          <a:lstStyle>
            <a:lvl1pPr marL="0" indent="0">
              <a:buNone/>
              <a:defRPr sz="1600" cap="all">
                <a:solidFill>
                  <a:srgbClr val="FFFFFF"/>
                </a:solidFill>
                <a:latin typeface="+mn-lt"/>
              </a:defRPr>
            </a:lvl1pPr>
          </a:lstStyle>
          <a:p>
            <a:pPr lvl="0"/>
            <a:r>
              <a:rPr lang="en-AU" dirty="0" err="1" smtClean="0"/>
              <a:t>subheadinG</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311258" y="5244840"/>
            <a:ext cx="1425278" cy="1172812"/>
          </a:xfrm>
          <a:prstGeom prst="rect">
            <a:avLst/>
          </a:prstGeom>
        </p:spPr>
      </p:pic>
    </p:spTree>
    <p:extLst>
      <p:ext uri="{BB962C8B-B14F-4D97-AF65-F5344CB8AC3E}">
        <p14:creationId xmlns:p14="http://schemas.microsoft.com/office/powerpoint/2010/main" val="29266918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smtClean="0"/>
              <a:t>Click to edit Master title style</a:t>
            </a:r>
            <a:endParaRPr lang="en-US"/>
          </a:p>
        </p:txBody>
      </p:sp>
      <p:sp>
        <p:nvSpPr>
          <p:cNvPr id="7" name="Content Placeholder 2"/>
          <p:cNvSpPr>
            <a:spLocks noGrp="1"/>
          </p:cNvSpPr>
          <p:nvPr>
            <p:ph sz="half" idx="1"/>
          </p:nvPr>
        </p:nvSpPr>
        <p:spPr>
          <a:xfrm>
            <a:off x="457200" y="1772188"/>
            <a:ext cx="7279974" cy="4489544"/>
          </a:xfrm>
        </p:spPr>
        <p:txBody>
          <a:bodyPr>
            <a:normAutofit/>
          </a:bodyPr>
          <a:lstStyle>
            <a:lvl1pPr>
              <a:defRPr sz="1800"/>
            </a:lvl1pPr>
            <a:lvl2pPr>
              <a:defRPr sz="1700"/>
            </a:lvl2pPr>
            <a:lvl3pPr>
              <a:defRPr sz="1600"/>
            </a:lvl3pPr>
            <a:lvl4pPr>
              <a:defRPr sz="1500"/>
            </a:lvl4pPr>
            <a:lvl5pPr>
              <a:defRPr sz="1400"/>
            </a:lvl5pPr>
            <a:lvl6pPr>
              <a:defRPr sz="1800"/>
            </a:lvl6pPr>
            <a:lvl7pPr>
              <a:defRPr sz="1800"/>
            </a:lvl7pPr>
            <a:lvl8pPr>
              <a:defRPr sz="1800"/>
            </a:lvl8pPr>
            <a:lvl9pPr>
              <a:defRPr sz="1800"/>
            </a:lvl9pPr>
          </a:lstStyle>
          <a:p>
            <a:pPr lvl="0"/>
            <a:r>
              <a:rPr lang="en-AU" dirty="0" smtClean="0"/>
              <a:t>Click to edit Master text styles</a:t>
            </a:r>
          </a:p>
          <a:p>
            <a:pPr lvl="1"/>
            <a:r>
              <a:rPr lang="en-AU" dirty="0" smtClean="0"/>
              <a:t>Second level</a:t>
            </a:r>
          </a:p>
          <a:p>
            <a:pPr lvl="2"/>
            <a:r>
              <a:rPr lang="en-AU" dirty="0" smtClean="0"/>
              <a:t>Third level</a:t>
            </a:r>
          </a:p>
          <a:p>
            <a:pPr lvl="3"/>
            <a:r>
              <a:rPr lang="en-AU" dirty="0" smtClean="0"/>
              <a:t>Fourth level</a:t>
            </a:r>
          </a:p>
          <a:p>
            <a:pPr lvl="4"/>
            <a:r>
              <a:rPr lang="en-AU" dirty="0" smtClean="0"/>
              <a:t>Fifth level</a:t>
            </a:r>
            <a:endParaRPr lang="en-US" dirty="0"/>
          </a:p>
        </p:txBody>
      </p:sp>
    </p:spTree>
    <p:extLst>
      <p:ext uri="{BB962C8B-B14F-4D97-AF65-F5344CB8AC3E}">
        <p14:creationId xmlns:p14="http://schemas.microsoft.com/office/powerpoint/2010/main" val="256208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Click to edit Master title style</a:t>
            </a:r>
            <a:endParaRPr lang="en-US" dirty="0"/>
          </a:p>
        </p:txBody>
      </p:sp>
      <p:sp>
        <p:nvSpPr>
          <p:cNvPr id="3" name="Content Placeholder 2"/>
          <p:cNvSpPr>
            <a:spLocks noGrp="1"/>
          </p:cNvSpPr>
          <p:nvPr>
            <p:ph sz="half" idx="1"/>
          </p:nvPr>
        </p:nvSpPr>
        <p:spPr>
          <a:xfrm>
            <a:off x="457200" y="2480831"/>
            <a:ext cx="3427384" cy="3085523"/>
          </a:xfrm>
        </p:spPr>
        <p:txBody>
          <a:bodyPr>
            <a:normAutofit/>
          </a:bodyPr>
          <a:lstStyle>
            <a:lvl1pPr>
              <a:defRPr sz="1800"/>
            </a:lvl1pPr>
            <a:lvl2pPr>
              <a:defRPr sz="1700"/>
            </a:lvl2pPr>
            <a:lvl3pPr>
              <a:defRPr sz="1600"/>
            </a:lvl3pPr>
            <a:lvl4pPr>
              <a:defRPr sz="1500"/>
            </a:lvl4pPr>
            <a:lvl5pPr>
              <a:defRPr sz="1400"/>
            </a:lvl5pPr>
            <a:lvl6pPr>
              <a:defRPr sz="1800"/>
            </a:lvl6pPr>
            <a:lvl7pPr>
              <a:defRPr sz="1800"/>
            </a:lvl7pPr>
            <a:lvl8pPr>
              <a:defRPr sz="1800"/>
            </a:lvl8pPr>
            <a:lvl9pPr>
              <a:defRPr sz="1800"/>
            </a:lvl9pPr>
          </a:lstStyle>
          <a:p>
            <a:pPr lvl="0"/>
            <a:r>
              <a:rPr lang="en-AU" dirty="0" smtClean="0"/>
              <a:t>Click to edit Master text styles</a:t>
            </a:r>
          </a:p>
          <a:p>
            <a:pPr lvl="1"/>
            <a:r>
              <a:rPr lang="en-AU" dirty="0" smtClean="0"/>
              <a:t>Second level</a:t>
            </a:r>
          </a:p>
          <a:p>
            <a:pPr lvl="2"/>
            <a:r>
              <a:rPr lang="en-AU" dirty="0" smtClean="0"/>
              <a:t>Third level</a:t>
            </a:r>
          </a:p>
          <a:p>
            <a:pPr lvl="3"/>
            <a:r>
              <a:rPr lang="en-AU" dirty="0" smtClean="0"/>
              <a:t>Fourth level</a:t>
            </a:r>
          </a:p>
          <a:p>
            <a:pPr lvl="4"/>
            <a:r>
              <a:rPr lang="en-AU" dirty="0" smtClean="0"/>
              <a:t>Fifth level</a:t>
            </a:r>
            <a:endParaRPr lang="en-US" dirty="0"/>
          </a:p>
        </p:txBody>
      </p:sp>
      <p:sp>
        <p:nvSpPr>
          <p:cNvPr id="8" name="Content Placeholder 2"/>
          <p:cNvSpPr>
            <a:spLocks noGrp="1"/>
          </p:cNvSpPr>
          <p:nvPr>
            <p:ph sz="half" idx="13"/>
          </p:nvPr>
        </p:nvSpPr>
        <p:spPr>
          <a:xfrm>
            <a:off x="4091428" y="2480831"/>
            <a:ext cx="3645747" cy="3085523"/>
          </a:xfrm>
        </p:spPr>
        <p:txBody>
          <a:bodyPr>
            <a:normAutofit/>
          </a:bodyPr>
          <a:lstStyle>
            <a:lvl1pPr>
              <a:defRPr sz="1800"/>
            </a:lvl1pPr>
            <a:lvl2pPr>
              <a:defRPr sz="1700"/>
            </a:lvl2pPr>
            <a:lvl3pPr>
              <a:defRPr sz="1600"/>
            </a:lvl3pPr>
            <a:lvl4pPr>
              <a:defRPr sz="1500"/>
            </a:lvl4pPr>
            <a:lvl5pPr>
              <a:defRPr sz="1400"/>
            </a:lvl5pPr>
            <a:lvl6pPr>
              <a:defRPr sz="1800"/>
            </a:lvl6pPr>
            <a:lvl7pPr>
              <a:defRPr sz="1800"/>
            </a:lvl7pPr>
            <a:lvl8pPr>
              <a:defRPr sz="1800"/>
            </a:lvl8pPr>
            <a:lvl9pPr>
              <a:defRPr sz="1800"/>
            </a:lvl9pPr>
          </a:lstStyle>
          <a:p>
            <a:pPr lvl="0"/>
            <a:r>
              <a:rPr lang="en-AU" dirty="0" smtClean="0"/>
              <a:t>Click to edit Master text styles</a:t>
            </a:r>
          </a:p>
          <a:p>
            <a:pPr lvl="1"/>
            <a:r>
              <a:rPr lang="en-AU" dirty="0" smtClean="0"/>
              <a:t>Second level</a:t>
            </a:r>
          </a:p>
          <a:p>
            <a:pPr lvl="2"/>
            <a:r>
              <a:rPr lang="en-AU" dirty="0" smtClean="0"/>
              <a:t>Third level</a:t>
            </a:r>
          </a:p>
          <a:p>
            <a:pPr lvl="3"/>
            <a:r>
              <a:rPr lang="en-AU" dirty="0" smtClean="0"/>
              <a:t>Fourth level</a:t>
            </a:r>
          </a:p>
          <a:p>
            <a:pPr lvl="4"/>
            <a:r>
              <a:rPr lang="en-AU" dirty="0" smtClean="0"/>
              <a:t>Fifth level</a:t>
            </a:r>
            <a:endParaRPr lang="en-US" dirty="0"/>
          </a:p>
        </p:txBody>
      </p:sp>
    </p:spTree>
    <p:extLst>
      <p:ext uri="{BB962C8B-B14F-4D97-AF65-F5344CB8AC3E}">
        <p14:creationId xmlns:p14="http://schemas.microsoft.com/office/powerpoint/2010/main" val="8503555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57200" y="1314293"/>
            <a:ext cx="3427384" cy="851523"/>
          </a:xfrm>
        </p:spPr>
        <p:txBody>
          <a:bodyPr anchor="t">
            <a:normAutofit/>
          </a:bodyPr>
          <a:lstStyle>
            <a:lvl1pPr marL="0" indent="0">
              <a:buNone/>
              <a:defRPr sz="1400" b="1">
                <a:solidFill>
                  <a:srgbClr val="E1060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dirty="0" smtClean="0"/>
              <a:t>CLICK TO EDIT MASTER TEXT STYLES</a:t>
            </a:r>
          </a:p>
        </p:txBody>
      </p:sp>
      <p:sp>
        <p:nvSpPr>
          <p:cNvPr id="5" name="Text Placeholder 4"/>
          <p:cNvSpPr>
            <a:spLocks noGrp="1"/>
          </p:cNvSpPr>
          <p:nvPr>
            <p:ph type="body" sz="quarter" idx="3" hasCustomPrompt="1"/>
          </p:nvPr>
        </p:nvSpPr>
        <p:spPr>
          <a:xfrm>
            <a:off x="4091428" y="1314293"/>
            <a:ext cx="3645747" cy="851523"/>
          </a:xfrm>
        </p:spPr>
        <p:txBody>
          <a:bodyPr anchor="t">
            <a:normAutofit/>
          </a:bodyPr>
          <a:lstStyle>
            <a:lvl1pPr marL="0" indent="0">
              <a:buNone/>
              <a:defRPr sz="1400" b="1">
                <a:solidFill>
                  <a:srgbClr val="E1060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dirty="0" smtClean="0"/>
              <a:t>CLICK TO EDIT MASTER TEXT STYLES</a:t>
            </a:r>
          </a:p>
        </p:txBody>
      </p:sp>
      <p:sp>
        <p:nvSpPr>
          <p:cNvPr id="10" name="Title 1"/>
          <p:cNvSpPr>
            <a:spLocks noGrp="1"/>
          </p:cNvSpPr>
          <p:nvPr>
            <p:ph type="title"/>
          </p:nvPr>
        </p:nvSpPr>
        <p:spPr>
          <a:xfrm>
            <a:off x="457200" y="410996"/>
            <a:ext cx="7279974" cy="846793"/>
          </a:xfrm>
        </p:spPr>
        <p:txBody>
          <a:bodyPr/>
          <a:lstStyle/>
          <a:p>
            <a:r>
              <a:rPr lang="en-AU" dirty="0" smtClean="0"/>
              <a:t>Click to edit Master title style</a:t>
            </a:r>
            <a:endParaRPr lang="en-US" dirty="0"/>
          </a:p>
        </p:txBody>
      </p:sp>
      <p:sp>
        <p:nvSpPr>
          <p:cNvPr id="11" name="Content Placeholder 2"/>
          <p:cNvSpPr>
            <a:spLocks noGrp="1"/>
          </p:cNvSpPr>
          <p:nvPr>
            <p:ph sz="half" idx="13"/>
          </p:nvPr>
        </p:nvSpPr>
        <p:spPr>
          <a:xfrm>
            <a:off x="457200" y="2480831"/>
            <a:ext cx="3427384" cy="3085523"/>
          </a:xfrm>
        </p:spPr>
        <p:txBody>
          <a:bodyPr>
            <a:normAutofit/>
          </a:bodyPr>
          <a:lstStyle>
            <a:lvl1pPr>
              <a:defRPr sz="1800"/>
            </a:lvl1pPr>
            <a:lvl2pPr>
              <a:defRPr sz="1700"/>
            </a:lvl2pPr>
            <a:lvl3pPr>
              <a:defRPr sz="1600"/>
            </a:lvl3pPr>
            <a:lvl4pPr>
              <a:defRPr sz="1500"/>
            </a:lvl4pPr>
            <a:lvl5pPr>
              <a:defRPr sz="1400"/>
            </a:lvl5pPr>
            <a:lvl6pPr>
              <a:defRPr sz="1800"/>
            </a:lvl6pPr>
            <a:lvl7pPr>
              <a:defRPr sz="1800"/>
            </a:lvl7pPr>
            <a:lvl8pPr>
              <a:defRPr sz="1800"/>
            </a:lvl8pPr>
            <a:lvl9pPr>
              <a:defRPr sz="1800"/>
            </a:lvl9pPr>
          </a:lstStyle>
          <a:p>
            <a:pPr lvl="0"/>
            <a:r>
              <a:rPr lang="en-AU" dirty="0" smtClean="0"/>
              <a:t>Click to edit Master text styles</a:t>
            </a:r>
          </a:p>
          <a:p>
            <a:pPr lvl="1"/>
            <a:r>
              <a:rPr lang="en-AU" dirty="0" smtClean="0"/>
              <a:t>Second level</a:t>
            </a:r>
          </a:p>
          <a:p>
            <a:pPr lvl="2"/>
            <a:r>
              <a:rPr lang="en-AU" dirty="0" smtClean="0"/>
              <a:t>Third level</a:t>
            </a:r>
          </a:p>
          <a:p>
            <a:pPr lvl="3"/>
            <a:r>
              <a:rPr lang="en-AU" dirty="0" smtClean="0"/>
              <a:t>Fourth level</a:t>
            </a:r>
          </a:p>
          <a:p>
            <a:pPr lvl="4"/>
            <a:r>
              <a:rPr lang="en-AU" dirty="0" smtClean="0"/>
              <a:t>Fifth level</a:t>
            </a:r>
            <a:endParaRPr lang="en-US" dirty="0"/>
          </a:p>
        </p:txBody>
      </p:sp>
      <p:sp>
        <p:nvSpPr>
          <p:cNvPr id="12" name="Content Placeholder 2"/>
          <p:cNvSpPr>
            <a:spLocks noGrp="1"/>
          </p:cNvSpPr>
          <p:nvPr>
            <p:ph sz="half" idx="14"/>
          </p:nvPr>
        </p:nvSpPr>
        <p:spPr>
          <a:xfrm>
            <a:off x="4091428" y="2480831"/>
            <a:ext cx="3645747" cy="3085523"/>
          </a:xfrm>
        </p:spPr>
        <p:txBody>
          <a:bodyPr>
            <a:normAutofit/>
          </a:bodyPr>
          <a:lstStyle>
            <a:lvl1pPr>
              <a:defRPr sz="1800"/>
            </a:lvl1pPr>
            <a:lvl2pPr>
              <a:defRPr sz="1700"/>
            </a:lvl2pPr>
            <a:lvl3pPr>
              <a:defRPr sz="1600"/>
            </a:lvl3pPr>
            <a:lvl4pPr>
              <a:defRPr sz="1500"/>
            </a:lvl4pPr>
            <a:lvl5pPr>
              <a:defRPr sz="1400"/>
            </a:lvl5pPr>
            <a:lvl6pPr>
              <a:defRPr sz="1800"/>
            </a:lvl6pPr>
            <a:lvl7pPr>
              <a:defRPr sz="1800"/>
            </a:lvl7pPr>
            <a:lvl8pPr>
              <a:defRPr sz="1800"/>
            </a:lvl8pPr>
            <a:lvl9pPr>
              <a:defRPr sz="1800"/>
            </a:lvl9pPr>
          </a:lstStyle>
          <a:p>
            <a:pPr lvl="0"/>
            <a:r>
              <a:rPr lang="en-AU" dirty="0" smtClean="0"/>
              <a:t>Click to edit Master text styles</a:t>
            </a:r>
          </a:p>
          <a:p>
            <a:pPr lvl="1"/>
            <a:r>
              <a:rPr lang="en-AU" dirty="0" smtClean="0"/>
              <a:t>Second level</a:t>
            </a:r>
          </a:p>
          <a:p>
            <a:pPr lvl="2"/>
            <a:r>
              <a:rPr lang="en-AU" dirty="0" smtClean="0"/>
              <a:t>Third level</a:t>
            </a:r>
          </a:p>
          <a:p>
            <a:pPr lvl="3"/>
            <a:r>
              <a:rPr lang="en-AU" dirty="0" smtClean="0"/>
              <a:t>Fourth level</a:t>
            </a:r>
          </a:p>
          <a:p>
            <a:pPr lvl="4"/>
            <a:r>
              <a:rPr lang="en-AU" dirty="0" smtClean="0"/>
              <a:t>Fifth level</a:t>
            </a:r>
            <a:endParaRPr lang="en-US" dirty="0"/>
          </a:p>
        </p:txBody>
      </p:sp>
    </p:spTree>
    <p:extLst>
      <p:ext uri="{BB962C8B-B14F-4D97-AF65-F5344CB8AC3E}">
        <p14:creationId xmlns:p14="http://schemas.microsoft.com/office/powerpoint/2010/main" val="22348782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smtClean="0"/>
              <a:t>Click to edit Master title style</a:t>
            </a:r>
            <a:endParaRPr lang="en-US"/>
          </a:p>
        </p:txBody>
      </p:sp>
    </p:spTree>
    <p:extLst>
      <p:ext uri="{BB962C8B-B14F-4D97-AF65-F5344CB8AC3E}">
        <p14:creationId xmlns:p14="http://schemas.microsoft.com/office/powerpoint/2010/main" val="2116534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97050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9"/>
          </a:xfrm>
        </p:spPr>
        <p:txBody>
          <a:bodyPr anchor="b"/>
          <a:lstStyle>
            <a:lvl1pPr algn="l">
              <a:defRPr sz="2000" b="0"/>
            </a:lvl1pPr>
          </a:lstStyle>
          <a:p>
            <a:r>
              <a:rPr lang="en-AU" dirty="0" smtClean="0"/>
              <a:t>Click to edit Master title style</a:t>
            </a:r>
            <a:endParaRPr lang="en-US" dirty="0"/>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436301"/>
            <a:ext cx="5486400" cy="655443"/>
          </a:xfrm>
        </p:spPr>
        <p:txBody>
          <a:bodyPr>
            <a:normAutofit/>
          </a:bodyPr>
          <a:lstStyle>
            <a:lvl1pPr marL="0" indent="0">
              <a:buNone/>
              <a:defRPr sz="1200" b="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dirty="0" smtClean="0"/>
              <a:t>Click to edit Master text styles</a:t>
            </a:r>
          </a:p>
        </p:txBody>
      </p:sp>
    </p:spTree>
    <p:extLst>
      <p:ext uri="{BB962C8B-B14F-4D97-AF65-F5344CB8AC3E}">
        <p14:creationId xmlns:p14="http://schemas.microsoft.com/office/powerpoint/2010/main" val="10441737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AU"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smtClean="0"/>
              <a:t>Click to edit Master subtitle style</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85E722E2-D127-B74F-8695-04F9A6ED882C}" type="datetimeFigureOut">
              <a:rPr lang="en-US" smtClean="0"/>
              <a:pPr/>
              <a:t>8/8/2016</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736E3577-9C9F-7841-9C5A-78692B33F8A2}" type="slidenum">
              <a:rPr lang="en-US" smtClean="0"/>
              <a:pPr/>
              <a:t>‹#›</a:t>
            </a:fld>
            <a:endParaRPr lang="en-US"/>
          </a:p>
        </p:txBody>
      </p:sp>
    </p:spTree>
    <p:extLst>
      <p:ext uri="{BB962C8B-B14F-4D97-AF65-F5344CB8AC3E}">
        <p14:creationId xmlns:p14="http://schemas.microsoft.com/office/powerpoint/2010/main" val="3789066721"/>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410996"/>
            <a:ext cx="7279974" cy="846793"/>
          </a:xfrm>
          <a:prstGeom prst="rect">
            <a:avLst/>
          </a:prstGeom>
        </p:spPr>
        <p:txBody>
          <a:bodyPr vert="horz" lIns="0" tIns="0" rIns="91440" bIns="45720" rtlCol="0" anchor="t">
            <a:normAutofit/>
          </a:bodyPr>
          <a:lstStyle/>
          <a:p>
            <a:r>
              <a:rPr lang="en-AU" dirty="0" smtClean="0"/>
              <a:t>Click to edit Master title style</a:t>
            </a:r>
            <a:endParaRPr lang="en-US" dirty="0"/>
          </a:p>
        </p:txBody>
      </p:sp>
      <p:sp>
        <p:nvSpPr>
          <p:cNvPr id="3" name="Text Placeholder 2"/>
          <p:cNvSpPr>
            <a:spLocks noGrp="1"/>
          </p:cNvSpPr>
          <p:nvPr>
            <p:ph type="body" idx="1"/>
          </p:nvPr>
        </p:nvSpPr>
        <p:spPr>
          <a:xfrm>
            <a:off x="457200" y="2464873"/>
            <a:ext cx="7279974" cy="3668409"/>
          </a:xfrm>
          <a:prstGeom prst="rect">
            <a:avLst/>
          </a:prstGeom>
        </p:spPr>
        <p:txBody>
          <a:bodyPr vert="horz" lIns="0" tIns="0" rIns="91440" bIns="45720" rtlCol="0">
            <a:normAutofit/>
          </a:bodyPr>
          <a:lstStyle/>
          <a:p>
            <a:pPr lvl="0"/>
            <a:r>
              <a:rPr lang="en-AU" dirty="0" smtClean="0"/>
              <a:t>Click to edit Master text styles</a:t>
            </a:r>
          </a:p>
          <a:p>
            <a:pPr lvl="1"/>
            <a:r>
              <a:rPr lang="en-AU" dirty="0" smtClean="0"/>
              <a:t>Second level</a:t>
            </a:r>
          </a:p>
          <a:p>
            <a:pPr lvl="2"/>
            <a:r>
              <a:rPr lang="en-AU" dirty="0" smtClean="0"/>
              <a:t>Third level</a:t>
            </a:r>
          </a:p>
          <a:p>
            <a:pPr lvl="3"/>
            <a:r>
              <a:rPr lang="en-AU" dirty="0" smtClean="0"/>
              <a:t>Fourth level</a:t>
            </a:r>
          </a:p>
          <a:p>
            <a:pPr lvl="4"/>
            <a:r>
              <a:rPr lang="en-AU" dirty="0" smtClean="0"/>
              <a:t>Fifth level</a:t>
            </a:r>
            <a:endParaRPr lang="en-US" dirty="0"/>
          </a:p>
        </p:txBody>
      </p:sp>
      <p:cxnSp>
        <p:nvCxnSpPr>
          <p:cNvPr id="9" name="Straight Connector 8"/>
          <p:cNvCxnSpPr/>
          <p:nvPr userDrawn="1"/>
        </p:nvCxnSpPr>
        <p:spPr>
          <a:xfrm>
            <a:off x="457200" y="6421235"/>
            <a:ext cx="7536078" cy="0"/>
          </a:xfrm>
          <a:prstGeom prst="line">
            <a:avLst/>
          </a:prstGeom>
        </p:spPr>
        <p:style>
          <a:lnRef idx="1">
            <a:schemeClr val="dk1"/>
          </a:lnRef>
          <a:fillRef idx="0">
            <a:schemeClr val="dk1"/>
          </a:fillRef>
          <a:effectRef idx="0">
            <a:schemeClr val="dk1"/>
          </a:effectRef>
          <a:fontRef idx="minor">
            <a:schemeClr val="tx1"/>
          </a:fontRef>
        </p:style>
      </p:cxnSp>
      <p:pic>
        <p:nvPicPr>
          <p:cNvPr id="4" name="Picture 3" descr="UOW_Primary_RGB_Dark Blue.pdf"/>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8113947" y="6079153"/>
            <a:ext cx="650057" cy="554057"/>
          </a:xfrm>
          <a:prstGeom prst="rect">
            <a:avLst/>
          </a:prstGeom>
        </p:spPr>
      </p:pic>
    </p:spTree>
    <p:extLst>
      <p:ext uri="{BB962C8B-B14F-4D97-AF65-F5344CB8AC3E}">
        <p14:creationId xmlns:p14="http://schemas.microsoft.com/office/powerpoint/2010/main" val="3603392283"/>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0" r:id="rId3"/>
    <p:sldLayoutId id="2147483652" r:id="rId4"/>
    <p:sldLayoutId id="2147483653" r:id="rId5"/>
    <p:sldLayoutId id="2147483654" r:id="rId6"/>
    <p:sldLayoutId id="2147483655" r:id="rId7"/>
    <p:sldLayoutId id="2147483657" r:id="rId8"/>
    <p:sldLayoutId id="2147483661" r:id="rId9"/>
  </p:sldLayoutIdLst>
  <p:hf hdr="0" dt="0"/>
  <p:txStyles>
    <p:titleStyle>
      <a:lvl1pPr algn="l" defTabSz="457200" rtl="0" eaLnBrk="1" latinLnBrk="0" hangingPunct="1">
        <a:spcBef>
          <a:spcPct val="0"/>
        </a:spcBef>
        <a:buNone/>
        <a:defRPr sz="3600" kern="1200">
          <a:solidFill>
            <a:schemeClr val="tx2"/>
          </a:solidFill>
          <a:latin typeface="+mj-lt"/>
          <a:ea typeface="+mj-ea"/>
          <a:cs typeface="+mj-cs"/>
        </a:defRPr>
      </a:lvl1pPr>
    </p:titleStyle>
    <p:bodyStyle>
      <a:lvl1pPr marL="342900" indent="-342900" algn="l" defTabSz="457200" rtl="0" eaLnBrk="1" latinLnBrk="0" hangingPunct="1">
        <a:spcBef>
          <a:spcPct val="20000"/>
        </a:spcBef>
        <a:buFont typeface="Arial"/>
        <a:buChar char="•"/>
        <a:defRPr sz="1600" kern="1200">
          <a:solidFill>
            <a:srgbClr val="0C2340"/>
          </a:solidFill>
          <a:latin typeface="+mn-lt"/>
          <a:ea typeface="+mn-ea"/>
          <a:cs typeface="+mn-cs"/>
        </a:defRPr>
      </a:lvl1pPr>
      <a:lvl2pPr marL="742950" indent="-285750" algn="l" defTabSz="457200" rtl="0" eaLnBrk="1" latinLnBrk="0" hangingPunct="1">
        <a:spcBef>
          <a:spcPct val="20000"/>
        </a:spcBef>
        <a:buFont typeface="Arial"/>
        <a:buChar char="–"/>
        <a:defRPr sz="1600" kern="1200">
          <a:solidFill>
            <a:srgbClr val="0C2340"/>
          </a:solidFill>
          <a:latin typeface="+mn-lt"/>
          <a:ea typeface="+mn-ea"/>
          <a:cs typeface="+mn-cs"/>
        </a:defRPr>
      </a:lvl2pPr>
      <a:lvl3pPr marL="1143000" indent="-228600" algn="l" defTabSz="457200" rtl="0" eaLnBrk="1" latinLnBrk="0" hangingPunct="1">
        <a:spcBef>
          <a:spcPct val="20000"/>
        </a:spcBef>
        <a:buFont typeface="Arial"/>
        <a:buChar char="•"/>
        <a:defRPr sz="1600" kern="1200">
          <a:solidFill>
            <a:srgbClr val="0C2340"/>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rgbClr val="0C2340"/>
          </a:solidFill>
          <a:latin typeface="+mn-lt"/>
          <a:ea typeface="+mn-ea"/>
          <a:cs typeface="+mn-cs"/>
        </a:defRPr>
      </a:lvl4pPr>
      <a:lvl5pPr marL="2057400" indent="-228600" algn="l" defTabSz="457200" rtl="0" eaLnBrk="1" latinLnBrk="0" hangingPunct="1">
        <a:spcBef>
          <a:spcPct val="20000"/>
        </a:spcBef>
        <a:buFont typeface="Arial"/>
        <a:buChar char="»"/>
        <a:defRPr sz="1600" kern="1200">
          <a:solidFill>
            <a:srgbClr val="0C2340"/>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go.sap.com/australia/product/technology-platform/fiori.html" TargetMode="External"/><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hyperlink" Target="http://eu.wiley.com/WileyCDA/WileyTitle/productCd-1119020751.html" TargetMode="Externa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6.xml"/><Relationship Id="rId1" Type="http://schemas.openxmlformats.org/officeDocument/2006/relationships/vmlDrawing" Target="../drawings/vmlDrawing1.vml"/><Relationship Id="rId5" Type="http://schemas.openxmlformats.org/officeDocument/2006/relationships/image" Target="../media/image10.emf"/><Relationship Id="rId4" Type="http://schemas.openxmlformats.org/officeDocument/2006/relationships/oleObject" Target="../embeddings/Microsoft_Word_97_-_2003_Document1.doc"/></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6.xml"/><Relationship Id="rId1" Type="http://schemas.openxmlformats.org/officeDocument/2006/relationships/vmlDrawing" Target="../drawings/vmlDrawing2.vml"/><Relationship Id="rId5" Type="http://schemas.openxmlformats.org/officeDocument/2006/relationships/image" Target="../media/image11.emf"/><Relationship Id="rId4" Type="http://schemas.openxmlformats.org/officeDocument/2006/relationships/oleObject" Target="../embeddings/Microsoft_Word_97_-_2003_Document2.doc"/></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hyperlink" Target="http://eu.wiley.com/WileyCDA/WileyTitle/productCd-1119020751.html" TargetMode="Externa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ctrTitle"/>
          </p:nvPr>
        </p:nvSpPr>
        <p:spPr>
          <a:xfrm>
            <a:off x="316712" y="2916922"/>
            <a:ext cx="6446719" cy="2486839"/>
          </a:xfrm>
        </p:spPr>
        <p:txBody>
          <a:bodyPr lIns="0" tIns="0">
            <a:noAutofit/>
          </a:bodyPr>
          <a:lstStyle/>
          <a:p>
            <a:pPr algn="l">
              <a:lnSpc>
                <a:spcPct val="80000"/>
              </a:lnSpc>
            </a:pPr>
            <a:r>
              <a:rPr lang="en-US" sz="6600" spc="-150" dirty="0" smtClean="0">
                <a:solidFill>
                  <a:schemeClr val="bg1"/>
                </a:solidFill>
                <a:latin typeface="Times New Roman"/>
                <a:cs typeface="Times New Roman"/>
              </a:rPr>
              <a:t>User Interaction – CSIT226/CSIT826</a:t>
            </a:r>
            <a:endParaRPr lang="en-US" sz="6600" spc="-150" dirty="0">
              <a:solidFill>
                <a:schemeClr val="bg1"/>
              </a:solidFill>
              <a:latin typeface="Times New Roman"/>
              <a:cs typeface="Times New Roman"/>
            </a:endParaRPr>
          </a:p>
        </p:txBody>
      </p:sp>
      <p:sp>
        <p:nvSpPr>
          <p:cNvPr id="8" name="Subtitle 2"/>
          <p:cNvSpPr>
            <a:spLocks noGrp="1"/>
          </p:cNvSpPr>
          <p:nvPr>
            <p:ph type="subTitle" idx="1"/>
          </p:nvPr>
        </p:nvSpPr>
        <p:spPr>
          <a:xfrm>
            <a:off x="302944" y="5512972"/>
            <a:ext cx="6400800" cy="1065520"/>
          </a:xfrm>
        </p:spPr>
        <p:txBody>
          <a:bodyPr lIns="0" tIns="0">
            <a:normAutofit/>
          </a:bodyPr>
          <a:lstStyle/>
          <a:p>
            <a:pPr algn="l"/>
            <a:r>
              <a:rPr lang="en-US" sz="1600" dirty="0" smtClean="0">
                <a:solidFill>
                  <a:schemeClr val="bg2"/>
                </a:solidFill>
                <a:latin typeface="Montserrat"/>
                <a:cs typeface="Montserrat"/>
              </a:rPr>
              <a:t>CSIT226/CSIT826</a:t>
            </a:r>
            <a:endParaRPr lang="en-US" sz="1600" dirty="0">
              <a:solidFill>
                <a:schemeClr val="bg2"/>
              </a:solidFill>
              <a:latin typeface="Montserrat"/>
              <a:cs typeface="Montserrat"/>
            </a:endParaRPr>
          </a:p>
        </p:txBody>
      </p:sp>
    </p:spTree>
    <p:extLst>
      <p:ext uri="{BB962C8B-B14F-4D97-AF65-F5344CB8AC3E}">
        <p14:creationId xmlns:p14="http://schemas.microsoft.com/office/powerpoint/2010/main" val="54885324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3"/>
          </p:nvPr>
        </p:nvSpPr>
        <p:spPr/>
        <p:txBody>
          <a:bodyPr/>
          <a:lstStyle/>
          <a:p>
            <a:r>
              <a:rPr lang="en-AU" dirty="0" smtClean="0"/>
              <a:t>User Interaction</a:t>
            </a:r>
            <a:endParaRPr lang="en-AU" dirty="0"/>
          </a:p>
        </p:txBody>
      </p:sp>
      <p:sp>
        <p:nvSpPr>
          <p:cNvPr id="5" name="Content Placeholder 4"/>
          <p:cNvSpPr>
            <a:spLocks noGrp="1"/>
          </p:cNvSpPr>
          <p:nvPr>
            <p:ph sz="quarter" idx="14"/>
          </p:nvPr>
        </p:nvSpPr>
        <p:spPr/>
        <p:txBody>
          <a:bodyPr/>
          <a:lstStyle/>
          <a:p>
            <a:endParaRPr lang="en-AU"/>
          </a:p>
        </p:txBody>
      </p:sp>
    </p:spTree>
    <p:extLst>
      <p:ext uri="{BB962C8B-B14F-4D97-AF65-F5344CB8AC3E}">
        <p14:creationId xmlns:p14="http://schemas.microsoft.com/office/powerpoint/2010/main" val="195998013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AU" dirty="0" smtClean="0"/>
              <a:t>What wrong with this?</a:t>
            </a:r>
            <a:endParaRPr lang="en-AU" dirty="0"/>
          </a:p>
        </p:txBody>
      </p:sp>
      <p:pic>
        <p:nvPicPr>
          <p:cNvPr id="4" name="Content Placeholder 3"/>
          <p:cNvPicPr>
            <a:picLocks noGrp="1" noChangeAspect="1"/>
          </p:cNvPicPr>
          <p:nvPr>
            <p:ph idx="4294967295"/>
          </p:nvPr>
        </p:nvPicPr>
        <p:blipFill>
          <a:blip r:embed="rId2"/>
          <a:srcRect t="-33287" b="-33287"/>
          <a:stretch>
            <a:fillRect/>
          </a:stretch>
        </p:blipFill>
        <p:spPr>
          <a:xfrm>
            <a:off x="457200" y="1012825"/>
            <a:ext cx="7280275" cy="4489450"/>
          </a:xfrm>
        </p:spPr>
      </p:pic>
    </p:spTree>
    <p:extLst>
      <p:ext uri="{BB962C8B-B14F-4D97-AF65-F5344CB8AC3E}">
        <p14:creationId xmlns:p14="http://schemas.microsoft.com/office/powerpoint/2010/main" val="57918642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History</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008120415"/>
              </p:ext>
            </p:extLst>
          </p:nvPr>
        </p:nvGraphicFramePr>
        <p:xfrm>
          <a:off x="543756" y="1417320"/>
          <a:ext cx="7731564" cy="42885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8708737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A 1970’s office</a:t>
            </a:r>
            <a:endParaRPr lang="en-AU" dirty="0"/>
          </a:p>
        </p:txBody>
      </p:sp>
      <p:pic>
        <p:nvPicPr>
          <p:cNvPr id="4" name="Content Placeholder 3" descr="1970s-earl-office.jpg"/>
          <p:cNvPicPr>
            <a:picLocks noGrp="1" noChangeAspect="1"/>
          </p:cNvPicPr>
          <p:nvPr>
            <p:ph idx="1"/>
          </p:nvPr>
        </p:nvPicPr>
        <p:blipFill>
          <a:blip r:embed="rId3">
            <a:extLst>
              <a:ext uri="{28A0092B-C50C-407E-A947-70E740481C1C}">
                <a14:useLocalDpi xmlns:a14="http://schemas.microsoft.com/office/drawing/2010/main" val="0"/>
              </a:ext>
            </a:extLst>
          </a:blip>
          <a:srcRect l="-12095" r="-12095"/>
          <a:stretch>
            <a:fillRect/>
          </a:stretch>
        </p:blipFill>
        <p:spPr/>
      </p:pic>
    </p:spTree>
    <p:extLst>
      <p:ext uri="{BB962C8B-B14F-4D97-AF65-F5344CB8AC3E}">
        <p14:creationId xmlns:p14="http://schemas.microsoft.com/office/powerpoint/2010/main" val="157105028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3"/>
          </p:nvPr>
        </p:nvSpPr>
        <p:spPr>
          <a:xfrm>
            <a:off x="292258" y="2373975"/>
            <a:ext cx="8509198" cy="2267483"/>
          </a:xfrm>
        </p:spPr>
        <p:txBody>
          <a:bodyPr>
            <a:normAutofit/>
          </a:bodyPr>
          <a:lstStyle/>
          <a:p>
            <a:r>
              <a:rPr lang="en-AU" dirty="0"/>
              <a:t>Skeuomorphism</a:t>
            </a:r>
          </a:p>
          <a:p>
            <a:endParaRPr lang="en-AU" dirty="0"/>
          </a:p>
        </p:txBody>
      </p:sp>
      <p:sp>
        <p:nvSpPr>
          <p:cNvPr id="5" name="Content Placeholder 4"/>
          <p:cNvSpPr>
            <a:spLocks noGrp="1"/>
          </p:cNvSpPr>
          <p:nvPr>
            <p:ph sz="quarter" idx="14"/>
          </p:nvPr>
        </p:nvSpPr>
        <p:spPr/>
        <p:txBody>
          <a:bodyPr/>
          <a:lstStyle/>
          <a:p>
            <a:endParaRPr lang="en-AU"/>
          </a:p>
        </p:txBody>
      </p:sp>
      <p:sp>
        <p:nvSpPr>
          <p:cNvPr id="6" name="Content Placeholder 3"/>
          <p:cNvSpPr txBox="1">
            <a:spLocks/>
          </p:cNvSpPr>
          <p:nvPr/>
        </p:nvSpPr>
        <p:spPr>
          <a:xfrm>
            <a:off x="292258" y="2373975"/>
            <a:ext cx="8509198" cy="2267483"/>
          </a:xfrm>
          <a:prstGeom prst="rect">
            <a:avLst/>
          </a:prstGeom>
        </p:spPr>
        <p:txBody>
          <a:bodyPr vert="horz" lIns="0" tIns="0" rIns="91440" bIns="45720" rtlCol="0">
            <a:normAutofit/>
          </a:bodyPr>
          <a:lstStyle>
            <a:lvl1pPr marL="0" indent="0" algn="l" defTabSz="457200" rtl="0" eaLnBrk="1" latinLnBrk="0" hangingPunct="1">
              <a:lnSpc>
                <a:spcPct val="80000"/>
              </a:lnSpc>
              <a:spcBef>
                <a:spcPct val="20000"/>
              </a:spcBef>
              <a:buFont typeface="Arial"/>
              <a:buNone/>
              <a:defRPr sz="6000" kern="1200">
                <a:solidFill>
                  <a:srgbClr val="FFFFFF"/>
                </a:solidFill>
                <a:latin typeface="+mj-lt"/>
                <a:ea typeface="+mn-ea"/>
                <a:cs typeface="+mn-cs"/>
              </a:defRPr>
            </a:lvl1pPr>
            <a:lvl2pPr marL="742950" indent="-285750" algn="l" defTabSz="457200" rtl="0" eaLnBrk="1" latinLnBrk="0" hangingPunct="1">
              <a:spcBef>
                <a:spcPct val="20000"/>
              </a:spcBef>
              <a:buFont typeface="Arial"/>
              <a:buChar char="–"/>
              <a:defRPr sz="1600" kern="1200">
                <a:solidFill>
                  <a:srgbClr val="0C2340"/>
                </a:solidFill>
                <a:latin typeface="+mn-lt"/>
                <a:ea typeface="+mn-ea"/>
                <a:cs typeface="+mn-cs"/>
              </a:defRPr>
            </a:lvl2pPr>
            <a:lvl3pPr marL="1143000" indent="-228600" algn="l" defTabSz="457200" rtl="0" eaLnBrk="1" latinLnBrk="0" hangingPunct="1">
              <a:spcBef>
                <a:spcPct val="20000"/>
              </a:spcBef>
              <a:buFont typeface="Arial"/>
              <a:buChar char="•"/>
              <a:defRPr sz="1600" kern="1200">
                <a:solidFill>
                  <a:srgbClr val="0C2340"/>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rgbClr val="0C2340"/>
                </a:solidFill>
                <a:latin typeface="+mn-lt"/>
                <a:ea typeface="+mn-ea"/>
                <a:cs typeface="+mn-cs"/>
              </a:defRPr>
            </a:lvl4pPr>
            <a:lvl5pPr marL="2057400" indent="-228600" algn="l" defTabSz="457200" rtl="0" eaLnBrk="1" latinLnBrk="0" hangingPunct="1">
              <a:spcBef>
                <a:spcPct val="20000"/>
              </a:spcBef>
              <a:buFont typeface="Arial"/>
              <a:buChar char="»"/>
              <a:defRPr sz="1600" kern="1200">
                <a:solidFill>
                  <a:srgbClr val="0C2340"/>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AU" strike="sngStrike" dirty="0" smtClean="0"/>
              <a:t>Skeuomorphism</a:t>
            </a:r>
          </a:p>
          <a:p>
            <a:r>
              <a:rPr lang="en-AU" dirty="0" smtClean="0"/>
              <a:t>Flat Design (Minimalism)</a:t>
            </a:r>
          </a:p>
          <a:p>
            <a:endParaRPr lang="en-AU" dirty="0"/>
          </a:p>
        </p:txBody>
      </p:sp>
    </p:spTree>
    <p:extLst>
      <p:ext uri="{BB962C8B-B14F-4D97-AF65-F5344CB8AC3E}">
        <p14:creationId xmlns:p14="http://schemas.microsoft.com/office/powerpoint/2010/main" val="983247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Common </a:t>
            </a:r>
            <a:r>
              <a:rPr lang="en-US" dirty="0" smtClean="0"/>
              <a:t>Interaction </a:t>
            </a:r>
            <a:r>
              <a:rPr lang="en-US" dirty="0"/>
              <a:t>S</a:t>
            </a:r>
            <a:r>
              <a:rPr lang="en-US" dirty="0" smtClean="0"/>
              <a:t>tyles</a:t>
            </a:r>
            <a:endParaRPr lang="en-US" dirty="0"/>
          </a:p>
        </p:txBody>
      </p:sp>
      <p:sp>
        <p:nvSpPr>
          <p:cNvPr id="3" name="Content Placeholder 2"/>
          <p:cNvSpPr>
            <a:spLocks noGrp="1"/>
          </p:cNvSpPr>
          <p:nvPr>
            <p:ph idx="1"/>
          </p:nvPr>
        </p:nvSpPr>
        <p:spPr/>
        <p:txBody>
          <a:bodyPr>
            <a:normAutofit/>
          </a:bodyPr>
          <a:lstStyle/>
          <a:p>
            <a:r>
              <a:rPr lang="en-US" dirty="0" smtClean="0"/>
              <a:t>Command line interface</a:t>
            </a:r>
          </a:p>
          <a:p>
            <a:r>
              <a:rPr lang="en-US" dirty="0" smtClean="0"/>
              <a:t>Menus</a:t>
            </a:r>
          </a:p>
          <a:p>
            <a:r>
              <a:rPr lang="en-US" dirty="0" smtClean="0"/>
              <a:t>Natural language</a:t>
            </a:r>
          </a:p>
          <a:p>
            <a:r>
              <a:rPr lang="en-US" dirty="0" smtClean="0"/>
              <a:t>Question/answer &amp; query dialogue</a:t>
            </a:r>
          </a:p>
          <a:p>
            <a:r>
              <a:rPr lang="en-US" dirty="0" smtClean="0"/>
              <a:t>Form-fills &amp; spreadsheets</a:t>
            </a:r>
          </a:p>
          <a:p>
            <a:r>
              <a:rPr lang="en-US" dirty="0" smtClean="0"/>
              <a:t>WIMP, point &amp; click</a:t>
            </a:r>
          </a:p>
          <a:p>
            <a:r>
              <a:rPr lang="en-US" dirty="0" smtClean="0"/>
              <a:t>Handwriting </a:t>
            </a:r>
          </a:p>
          <a:p>
            <a:r>
              <a:rPr lang="en-US" dirty="0" smtClean="0"/>
              <a:t>3D interfaces, VR, augmented reality</a:t>
            </a:r>
          </a:p>
          <a:p>
            <a:r>
              <a:rPr lang="en-US" dirty="0" smtClean="0"/>
              <a:t>Touch, gesture, eye-tracking, brain-tracking, voice control</a:t>
            </a:r>
            <a:endParaRPr lang="en-US" dirty="0"/>
          </a:p>
        </p:txBody>
      </p:sp>
    </p:spTree>
    <p:extLst>
      <p:ext uri="{BB962C8B-B14F-4D97-AF65-F5344CB8AC3E}">
        <p14:creationId xmlns:p14="http://schemas.microsoft.com/office/powerpoint/2010/main" val="38083089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AU" dirty="0" smtClean="0"/>
              <a:t>SAP R/3 vs. SAP </a:t>
            </a:r>
            <a:r>
              <a:rPr lang="en-AU" dirty="0" smtClean="0"/>
              <a:t>S/4</a:t>
            </a:r>
            <a:endParaRPr lang="en-AU" dirty="0"/>
          </a:p>
        </p:txBody>
      </p:sp>
      <p:sp>
        <p:nvSpPr>
          <p:cNvPr id="5" name="Subtitle 4"/>
          <p:cNvSpPr>
            <a:spLocks noGrp="1"/>
          </p:cNvSpPr>
          <p:nvPr>
            <p:ph type="subTitle" idx="1"/>
          </p:nvPr>
        </p:nvSpPr>
        <p:spPr/>
        <p:txBody>
          <a:bodyPr/>
          <a:lstStyle/>
          <a:p>
            <a:r>
              <a:rPr lang="en-AU" dirty="0" smtClean="0"/>
              <a:t>A change in the </a:t>
            </a:r>
            <a:r>
              <a:rPr lang="en-AU" dirty="0" smtClean="0">
                <a:hlinkClick r:id="rId3"/>
              </a:rPr>
              <a:t>user interface</a:t>
            </a:r>
            <a:endParaRPr lang="en-AU" dirty="0"/>
          </a:p>
        </p:txBody>
      </p:sp>
    </p:spTree>
    <p:extLst>
      <p:ext uri="{BB962C8B-B14F-4D97-AF65-F5344CB8AC3E}">
        <p14:creationId xmlns:p14="http://schemas.microsoft.com/office/powerpoint/2010/main" val="394553241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719572" y="1448780"/>
            <a:ext cx="2160240" cy="3816424"/>
          </a:xfrm>
          <a:prstGeom prst="roundRect">
            <a:avLst>
              <a:gd name="adj" fmla="val 11441"/>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p:cNvSpPr/>
          <p:nvPr/>
        </p:nvSpPr>
        <p:spPr>
          <a:xfrm>
            <a:off x="863588" y="1808820"/>
            <a:ext cx="1872208" cy="2952328"/>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 name="Rounded Rectangle 3"/>
          <p:cNvSpPr/>
          <p:nvPr/>
        </p:nvSpPr>
        <p:spPr>
          <a:xfrm>
            <a:off x="1583668" y="1592796"/>
            <a:ext cx="432048" cy="72008"/>
          </a:xfrm>
          <a:prstGeom prst="round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cxnSp>
        <p:nvCxnSpPr>
          <p:cNvPr id="13" name="Straight Connector 12"/>
          <p:cNvCxnSpPr>
            <a:stCxn id="3" idx="2"/>
            <a:endCxn id="8" idx="2"/>
          </p:cNvCxnSpPr>
          <p:nvPr/>
        </p:nvCxnSpPr>
        <p:spPr>
          <a:xfrm>
            <a:off x="1799692" y="4761148"/>
            <a:ext cx="2772308" cy="576064"/>
          </a:xfrm>
          <a:prstGeom prst="line">
            <a:avLst/>
          </a:prstGeom>
          <a:ln w="57150" cmpd="sng">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a:stCxn id="3" idx="0"/>
            <a:endCxn id="8" idx="0"/>
          </p:cNvCxnSpPr>
          <p:nvPr/>
        </p:nvCxnSpPr>
        <p:spPr>
          <a:xfrm flipV="1">
            <a:off x="1799692" y="1448780"/>
            <a:ext cx="2772308" cy="360040"/>
          </a:xfrm>
          <a:prstGeom prst="line">
            <a:avLst/>
          </a:prstGeom>
          <a:ln w="57150" cmpd="sng">
            <a:solidFill>
              <a:srgbClr val="FF0000"/>
            </a:solidFill>
          </a:ln>
        </p:spPr>
        <p:style>
          <a:lnRef idx="1">
            <a:schemeClr val="accent1"/>
          </a:lnRef>
          <a:fillRef idx="0">
            <a:schemeClr val="accent1"/>
          </a:fillRef>
          <a:effectRef idx="0">
            <a:schemeClr val="accent1"/>
          </a:effectRef>
          <a:fontRef idx="minor">
            <a:schemeClr val="tx1"/>
          </a:fontRef>
        </p:style>
      </p:cxnSp>
      <p:sp>
        <p:nvSpPr>
          <p:cNvPr id="64" name="Rectangle 63"/>
          <p:cNvSpPr/>
          <p:nvPr/>
        </p:nvSpPr>
        <p:spPr>
          <a:xfrm>
            <a:off x="575556" y="5337212"/>
            <a:ext cx="2448272" cy="36004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smtClean="0">
                <a:latin typeface="Arial"/>
                <a:cs typeface="Arial"/>
              </a:rPr>
              <a:t>Layer 1:  Hardware</a:t>
            </a:r>
            <a:endParaRPr lang="en-US" sz="1400" dirty="0">
              <a:latin typeface="Arial"/>
              <a:cs typeface="Arial"/>
            </a:endParaRPr>
          </a:p>
        </p:txBody>
      </p:sp>
      <p:grpSp>
        <p:nvGrpSpPr>
          <p:cNvPr id="7" name="Group 6"/>
          <p:cNvGrpSpPr/>
          <p:nvPr/>
        </p:nvGrpSpPr>
        <p:grpSpPr>
          <a:xfrm>
            <a:off x="3311860" y="1448780"/>
            <a:ext cx="2448272" cy="4248472"/>
            <a:chOff x="3311860" y="1448780"/>
            <a:chExt cx="2448272" cy="4248472"/>
          </a:xfrm>
        </p:grpSpPr>
        <p:grpSp>
          <p:nvGrpSpPr>
            <p:cNvPr id="60" name="Group 59"/>
            <p:cNvGrpSpPr/>
            <p:nvPr/>
          </p:nvGrpSpPr>
          <p:grpSpPr>
            <a:xfrm>
              <a:off x="3491880" y="1448780"/>
              <a:ext cx="2160240" cy="3888432"/>
              <a:chOff x="3059832" y="836712"/>
              <a:chExt cx="2160240" cy="3888432"/>
            </a:xfrm>
          </p:grpSpPr>
          <p:sp>
            <p:nvSpPr>
              <p:cNvPr id="8" name="Rectangle 7"/>
              <p:cNvSpPr/>
              <p:nvPr/>
            </p:nvSpPr>
            <p:spPr>
              <a:xfrm>
                <a:off x="3059832" y="836712"/>
                <a:ext cx="2160240" cy="3888432"/>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Decagon 14"/>
              <p:cNvSpPr/>
              <p:nvPr/>
            </p:nvSpPr>
            <p:spPr>
              <a:xfrm>
                <a:off x="3185846" y="1052736"/>
                <a:ext cx="576064" cy="576064"/>
              </a:xfrm>
              <a:prstGeom prst="decagon">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smtClean="0"/>
              </a:p>
              <a:p>
                <a:pPr algn="ctr"/>
                <a:endParaRPr lang="en-US" dirty="0"/>
              </a:p>
            </p:txBody>
          </p:sp>
          <p:sp>
            <p:nvSpPr>
              <p:cNvPr id="16" name="Decagon 15"/>
              <p:cNvSpPr/>
              <p:nvPr/>
            </p:nvSpPr>
            <p:spPr>
              <a:xfrm>
                <a:off x="3887924" y="1052736"/>
                <a:ext cx="576064" cy="576064"/>
              </a:xfrm>
              <a:prstGeom prst="decagon">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smtClean="0"/>
              </a:p>
              <a:p>
                <a:pPr algn="ctr"/>
                <a:endParaRPr lang="en-US" dirty="0"/>
              </a:p>
            </p:txBody>
          </p:sp>
          <p:sp>
            <p:nvSpPr>
              <p:cNvPr id="17" name="Decagon 16"/>
              <p:cNvSpPr/>
              <p:nvPr/>
            </p:nvSpPr>
            <p:spPr>
              <a:xfrm>
                <a:off x="4572000" y="1052736"/>
                <a:ext cx="576064" cy="576064"/>
              </a:xfrm>
              <a:prstGeom prst="decagon">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smtClean="0"/>
              </a:p>
              <a:p>
                <a:pPr algn="ctr"/>
                <a:endParaRPr lang="en-US" dirty="0"/>
              </a:p>
            </p:txBody>
          </p:sp>
          <p:sp>
            <p:nvSpPr>
              <p:cNvPr id="22" name="Decagon 21"/>
              <p:cNvSpPr/>
              <p:nvPr/>
            </p:nvSpPr>
            <p:spPr>
              <a:xfrm>
                <a:off x="3185846" y="1808820"/>
                <a:ext cx="576064" cy="576064"/>
              </a:xfrm>
              <a:prstGeom prst="decagon">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smtClean="0"/>
              </a:p>
              <a:p>
                <a:pPr algn="ctr"/>
                <a:endParaRPr lang="en-US" dirty="0"/>
              </a:p>
            </p:txBody>
          </p:sp>
          <p:sp>
            <p:nvSpPr>
              <p:cNvPr id="23" name="Decagon 22"/>
              <p:cNvSpPr/>
              <p:nvPr/>
            </p:nvSpPr>
            <p:spPr>
              <a:xfrm>
                <a:off x="3851920" y="1808820"/>
                <a:ext cx="576064" cy="576064"/>
              </a:xfrm>
              <a:prstGeom prst="decagon">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smtClean="0"/>
              </a:p>
              <a:p>
                <a:pPr algn="ctr"/>
                <a:endParaRPr lang="en-US" dirty="0"/>
              </a:p>
            </p:txBody>
          </p:sp>
          <p:sp>
            <p:nvSpPr>
              <p:cNvPr id="24" name="Decagon 23"/>
              <p:cNvSpPr/>
              <p:nvPr/>
            </p:nvSpPr>
            <p:spPr>
              <a:xfrm>
                <a:off x="4535996" y="1808820"/>
                <a:ext cx="576064" cy="576064"/>
              </a:xfrm>
              <a:prstGeom prst="decagon">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smtClean="0"/>
              </a:p>
              <a:p>
                <a:pPr algn="ctr"/>
                <a:endParaRPr lang="en-US" dirty="0"/>
              </a:p>
            </p:txBody>
          </p:sp>
          <p:sp>
            <p:nvSpPr>
              <p:cNvPr id="25" name="Decagon 24"/>
              <p:cNvSpPr/>
              <p:nvPr/>
            </p:nvSpPr>
            <p:spPr>
              <a:xfrm>
                <a:off x="3185846" y="2564904"/>
                <a:ext cx="576064" cy="576064"/>
              </a:xfrm>
              <a:prstGeom prst="decagon">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smtClean="0"/>
              </a:p>
              <a:p>
                <a:pPr algn="ctr"/>
                <a:endParaRPr lang="en-US" dirty="0"/>
              </a:p>
            </p:txBody>
          </p:sp>
          <p:sp>
            <p:nvSpPr>
              <p:cNvPr id="26" name="Decagon 25"/>
              <p:cNvSpPr/>
              <p:nvPr/>
            </p:nvSpPr>
            <p:spPr>
              <a:xfrm>
                <a:off x="3851920" y="2564904"/>
                <a:ext cx="576064" cy="576064"/>
              </a:xfrm>
              <a:prstGeom prst="decagon">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smtClean="0"/>
              </a:p>
              <a:p>
                <a:pPr algn="ctr"/>
                <a:endParaRPr lang="en-US" dirty="0"/>
              </a:p>
            </p:txBody>
          </p:sp>
          <p:sp>
            <p:nvSpPr>
              <p:cNvPr id="27" name="Decagon 26"/>
              <p:cNvSpPr/>
              <p:nvPr/>
            </p:nvSpPr>
            <p:spPr>
              <a:xfrm>
                <a:off x="4535996" y="2564904"/>
                <a:ext cx="576064" cy="576064"/>
              </a:xfrm>
              <a:prstGeom prst="decagon">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smtClean="0"/>
              </a:p>
              <a:p>
                <a:pPr algn="ctr"/>
                <a:endParaRPr lang="en-US" dirty="0"/>
              </a:p>
            </p:txBody>
          </p:sp>
          <p:sp>
            <p:nvSpPr>
              <p:cNvPr id="30" name="Action Button: Home 29"/>
              <p:cNvSpPr/>
              <p:nvPr/>
            </p:nvSpPr>
            <p:spPr>
              <a:xfrm>
                <a:off x="4499992" y="4077072"/>
                <a:ext cx="576000" cy="576000"/>
              </a:xfrm>
              <a:prstGeom prst="actionButtonHome">
                <a:avLst/>
              </a:prstGeom>
              <a:ln/>
            </p:spPr>
            <p:style>
              <a:lnRef idx="2">
                <a:schemeClr val="dk1"/>
              </a:lnRef>
              <a:fillRef idx="1">
                <a:schemeClr val="lt1"/>
              </a:fillRef>
              <a:effectRef idx="0">
                <a:schemeClr val="dk1"/>
              </a:effectRef>
              <a:fontRef idx="minor">
                <a:schemeClr val="dk1"/>
              </a:fontRef>
            </p:style>
            <p:txBody>
              <a:bodyPr/>
              <a:lstStyle/>
              <a:p>
                <a:endParaRPr lang="en-US"/>
              </a:p>
            </p:txBody>
          </p:sp>
          <p:sp>
            <p:nvSpPr>
              <p:cNvPr id="31" name="Action Button: Sound 30">
                <a:hlinkClick r:id="" action="ppaction://noaction" highlightClick="1">
                  <a:snd r:embed="rId2" name="Applause"/>
                </a:hlinkClick>
              </p:cNvPr>
              <p:cNvSpPr/>
              <p:nvPr/>
            </p:nvSpPr>
            <p:spPr>
              <a:xfrm>
                <a:off x="3203848" y="4077072"/>
                <a:ext cx="576064" cy="576064"/>
              </a:xfrm>
              <a:prstGeom prst="actionButtonSound">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Action Button: Information 31">
                <a:hlinkClick r:id="" action="ppaction://noaction" highlightClick="1"/>
              </p:cNvPr>
              <p:cNvSpPr/>
              <p:nvPr/>
            </p:nvSpPr>
            <p:spPr>
              <a:xfrm>
                <a:off x="3851920" y="4077072"/>
                <a:ext cx="576064" cy="576064"/>
              </a:xfrm>
              <a:prstGeom prst="actionButtonInformation">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65" name="Rectangle 64"/>
            <p:cNvSpPr/>
            <p:nvPr/>
          </p:nvSpPr>
          <p:spPr>
            <a:xfrm>
              <a:off x="3311860" y="5337212"/>
              <a:ext cx="2448272" cy="36004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smtClean="0">
                  <a:latin typeface="Arial"/>
                  <a:cs typeface="Arial"/>
                </a:rPr>
                <a:t>Layer 2:  Operating System</a:t>
              </a:r>
              <a:endParaRPr lang="en-US" sz="1400" dirty="0">
                <a:latin typeface="Arial"/>
                <a:cs typeface="Arial"/>
              </a:endParaRPr>
            </a:p>
          </p:txBody>
        </p:sp>
      </p:grpSp>
      <p:sp>
        <p:nvSpPr>
          <p:cNvPr id="6" name="Title 5"/>
          <p:cNvSpPr>
            <a:spLocks noGrp="1"/>
          </p:cNvSpPr>
          <p:nvPr>
            <p:ph type="title"/>
          </p:nvPr>
        </p:nvSpPr>
        <p:spPr/>
        <p:txBody>
          <a:bodyPr/>
          <a:lstStyle/>
          <a:p>
            <a:r>
              <a:rPr lang="en-US" dirty="0" smtClean="0"/>
              <a:t>Mobile: Consider layers </a:t>
            </a:r>
            <a:r>
              <a:rPr lang="en-US" dirty="0" smtClean="0"/>
              <a:t>of operation</a:t>
            </a:r>
            <a:endParaRPr lang="en-US" dirty="0"/>
          </a:p>
        </p:txBody>
      </p:sp>
      <p:cxnSp>
        <p:nvCxnSpPr>
          <p:cNvPr id="36" name="Straight Connector 35"/>
          <p:cNvCxnSpPr>
            <a:stCxn id="15" idx="3"/>
            <a:endCxn id="9" idx="2"/>
          </p:cNvCxnSpPr>
          <p:nvPr/>
        </p:nvCxnSpPr>
        <p:spPr>
          <a:xfrm>
            <a:off x="3994933" y="2240867"/>
            <a:ext cx="3349375" cy="3096345"/>
          </a:xfrm>
          <a:prstGeom prst="line">
            <a:avLst/>
          </a:prstGeom>
          <a:ln w="57150" cmpd="sng">
            <a:solidFill>
              <a:srgbClr val="FF0000"/>
            </a:solidFill>
          </a:ln>
        </p:spPr>
        <p:style>
          <a:lnRef idx="1">
            <a:schemeClr val="accent1"/>
          </a:lnRef>
          <a:fillRef idx="0">
            <a:schemeClr val="accent1"/>
          </a:fillRef>
          <a:effectRef idx="0">
            <a:schemeClr val="accent1"/>
          </a:effectRef>
          <a:fontRef idx="minor">
            <a:schemeClr val="tx1"/>
          </a:fontRef>
        </p:style>
      </p:cxnSp>
      <p:sp>
        <p:nvSpPr>
          <p:cNvPr id="12" name="Rounded Rectangle 11"/>
          <p:cNvSpPr/>
          <p:nvPr/>
        </p:nvSpPr>
        <p:spPr>
          <a:xfrm>
            <a:off x="1327232" y="4964693"/>
            <a:ext cx="944919" cy="156431"/>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cxnSp>
        <p:nvCxnSpPr>
          <p:cNvPr id="34" name="Straight Connector 33"/>
          <p:cNvCxnSpPr>
            <a:stCxn id="15" idx="9"/>
            <a:endCxn id="9" idx="0"/>
          </p:cNvCxnSpPr>
          <p:nvPr/>
        </p:nvCxnSpPr>
        <p:spPr>
          <a:xfrm flipV="1">
            <a:off x="3994933" y="1448780"/>
            <a:ext cx="3349375" cy="216025"/>
          </a:xfrm>
          <a:prstGeom prst="line">
            <a:avLst/>
          </a:prstGeom>
          <a:ln w="57150" cmpd="sng">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6120172" y="1448780"/>
            <a:ext cx="2448272" cy="4248472"/>
            <a:chOff x="6120172" y="1448780"/>
            <a:chExt cx="2448272" cy="4248472"/>
          </a:xfrm>
        </p:grpSpPr>
        <p:grpSp>
          <p:nvGrpSpPr>
            <p:cNvPr id="61" name="Group 60"/>
            <p:cNvGrpSpPr/>
            <p:nvPr/>
          </p:nvGrpSpPr>
          <p:grpSpPr>
            <a:xfrm>
              <a:off x="6264188" y="1448780"/>
              <a:ext cx="2160240" cy="3888432"/>
              <a:chOff x="6084168" y="836712"/>
              <a:chExt cx="2160240" cy="3888432"/>
            </a:xfrm>
          </p:grpSpPr>
          <p:sp>
            <p:nvSpPr>
              <p:cNvPr id="9" name="Rectangle 8"/>
              <p:cNvSpPr/>
              <p:nvPr/>
            </p:nvSpPr>
            <p:spPr>
              <a:xfrm>
                <a:off x="6084168" y="836712"/>
                <a:ext cx="2160240" cy="3888432"/>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7" name="Plus 36"/>
              <p:cNvSpPr/>
              <p:nvPr/>
            </p:nvSpPr>
            <p:spPr>
              <a:xfrm>
                <a:off x="7596336" y="1628800"/>
                <a:ext cx="576000" cy="576000"/>
              </a:xfrm>
              <a:prstGeom prst="mathPl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8" name="Minus 37"/>
              <p:cNvSpPr/>
              <p:nvPr/>
            </p:nvSpPr>
            <p:spPr>
              <a:xfrm>
                <a:off x="7596336" y="2204864"/>
                <a:ext cx="576000" cy="576000"/>
              </a:xfrm>
              <a:prstGeom prst="mathMin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9" name="Multiply 38"/>
              <p:cNvSpPr/>
              <p:nvPr/>
            </p:nvSpPr>
            <p:spPr>
              <a:xfrm>
                <a:off x="7596336" y="2780928"/>
                <a:ext cx="576000" cy="576000"/>
              </a:xfrm>
              <a:prstGeom prst="mathMultiply">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0" name="Division 39"/>
              <p:cNvSpPr/>
              <p:nvPr/>
            </p:nvSpPr>
            <p:spPr>
              <a:xfrm>
                <a:off x="7596336" y="3356992"/>
                <a:ext cx="576000" cy="576000"/>
              </a:xfrm>
              <a:prstGeom prst="mathDivid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1" name="Equal 40"/>
              <p:cNvSpPr/>
              <p:nvPr/>
            </p:nvSpPr>
            <p:spPr>
              <a:xfrm>
                <a:off x="7596336" y="3933056"/>
                <a:ext cx="576000" cy="576000"/>
              </a:xfrm>
              <a:prstGeom prst="mathEqual">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2" name="Process 41"/>
              <p:cNvSpPr/>
              <p:nvPr/>
            </p:nvSpPr>
            <p:spPr>
              <a:xfrm>
                <a:off x="6948264" y="1628800"/>
                <a:ext cx="576000" cy="576000"/>
              </a:xfrm>
              <a:prstGeom prst="flowChartProcess">
                <a:avLst/>
              </a:prstGeom>
              <a:ln/>
            </p:spPr>
            <p:style>
              <a:lnRef idx="2">
                <a:schemeClr val="dk1"/>
              </a:lnRef>
              <a:fillRef idx="1">
                <a:schemeClr val="lt1"/>
              </a:fillRef>
              <a:effectRef idx="0">
                <a:schemeClr val="dk1"/>
              </a:effectRef>
              <a:fontRef idx="minor">
                <a:schemeClr val="dk1"/>
              </a:fontRef>
            </p:style>
            <p:txBody>
              <a:bodyPr anchor="ctr"/>
              <a:lstStyle/>
              <a:p>
                <a:pPr algn="ctr"/>
                <a:r>
                  <a:rPr lang="en-US" sz="3200" dirty="0" smtClean="0">
                    <a:latin typeface="Arial"/>
                    <a:cs typeface="Arial"/>
                  </a:rPr>
                  <a:t>9</a:t>
                </a:r>
                <a:endParaRPr lang="en-US" sz="3200" dirty="0">
                  <a:latin typeface="Arial"/>
                  <a:cs typeface="Arial"/>
                </a:endParaRPr>
              </a:p>
            </p:txBody>
          </p:sp>
          <p:sp>
            <p:nvSpPr>
              <p:cNvPr id="43" name="Process 42"/>
              <p:cNvSpPr/>
              <p:nvPr/>
            </p:nvSpPr>
            <p:spPr>
              <a:xfrm>
                <a:off x="6372200" y="1628800"/>
                <a:ext cx="576000" cy="576000"/>
              </a:xfrm>
              <a:prstGeom prst="flowChartProcess">
                <a:avLst/>
              </a:prstGeom>
              <a:ln/>
            </p:spPr>
            <p:style>
              <a:lnRef idx="2">
                <a:schemeClr val="dk1"/>
              </a:lnRef>
              <a:fillRef idx="1">
                <a:schemeClr val="lt1"/>
              </a:fillRef>
              <a:effectRef idx="0">
                <a:schemeClr val="dk1"/>
              </a:effectRef>
              <a:fontRef idx="minor">
                <a:schemeClr val="dk1"/>
              </a:fontRef>
            </p:style>
            <p:txBody>
              <a:bodyPr anchor="ctr"/>
              <a:lstStyle/>
              <a:p>
                <a:pPr algn="ctr"/>
                <a:r>
                  <a:rPr lang="en-US" sz="3200" dirty="0">
                    <a:latin typeface="Arial"/>
                    <a:cs typeface="Arial"/>
                  </a:rPr>
                  <a:t>8</a:t>
                </a:r>
              </a:p>
            </p:txBody>
          </p:sp>
          <p:sp>
            <p:nvSpPr>
              <p:cNvPr id="47" name="Process 46"/>
              <p:cNvSpPr/>
              <p:nvPr/>
            </p:nvSpPr>
            <p:spPr>
              <a:xfrm>
                <a:off x="6948264" y="2204864"/>
                <a:ext cx="576000" cy="576000"/>
              </a:xfrm>
              <a:prstGeom prst="flowChartProcess">
                <a:avLst/>
              </a:prstGeom>
              <a:ln/>
            </p:spPr>
            <p:style>
              <a:lnRef idx="2">
                <a:schemeClr val="dk1"/>
              </a:lnRef>
              <a:fillRef idx="1">
                <a:schemeClr val="lt1"/>
              </a:fillRef>
              <a:effectRef idx="0">
                <a:schemeClr val="dk1"/>
              </a:effectRef>
              <a:fontRef idx="minor">
                <a:schemeClr val="dk1"/>
              </a:fontRef>
            </p:style>
            <p:txBody>
              <a:bodyPr anchor="ctr"/>
              <a:lstStyle/>
              <a:p>
                <a:pPr algn="ctr"/>
                <a:r>
                  <a:rPr lang="en-US" sz="3200" dirty="0" smtClean="0">
                    <a:latin typeface="Arial"/>
                    <a:cs typeface="Arial"/>
                  </a:rPr>
                  <a:t>7</a:t>
                </a:r>
                <a:endParaRPr lang="en-US" sz="3200" dirty="0">
                  <a:latin typeface="Arial"/>
                  <a:cs typeface="Arial"/>
                </a:endParaRPr>
              </a:p>
            </p:txBody>
          </p:sp>
          <p:sp>
            <p:nvSpPr>
              <p:cNvPr id="48" name="Process 47"/>
              <p:cNvSpPr/>
              <p:nvPr/>
            </p:nvSpPr>
            <p:spPr>
              <a:xfrm>
                <a:off x="6372200" y="2204864"/>
                <a:ext cx="576000" cy="576000"/>
              </a:xfrm>
              <a:prstGeom prst="flowChartProcess">
                <a:avLst/>
              </a:prstGeom>
              <a:ln/>
            </p:spPr>
            <p:style>
              <a:lnRef idx="2">
                <a:schemeClr val="dk1"/>
              </a:lnRef>
              <a:fillRef idx="1">
                <a:schemeClr val="lt1"/>
              </a:fillRef>
              <a:effectRef idx="0">
                <a:schemeClr val="dk1"/>
              </a:effectRef>
              <a:fontRef idx="minor">
                <a:schemeClr val="dk1"/>
              </a:fontRef>
            </p:style>
            <p:txBody>
              <a:bodyPr anchor="ctr"/>
              <a:lstStyle/>
              <a:p>
                <a:pPr algn="ctr"/>
                <a:r>
                  <a:rPr lang="en-US" sz="3200" dirty="0">
                    <a:latin typeface="Arial"/>
                    <a:cs typeface="Arial"/>
                  </a:rPr>
                  <a:t>6</a:t>
                </a:r>
              </a:p>
            </p:txBody>
          </p:sp>
          <p:sp>
            <p:nvSpPr>
              <p:cNvPr id="53" name="Process 52"/>
              <p:cNvSpPr/>
              <p:nvPr/>
            </p:nvSpPr>
            <p:spPr>
              <a:xfrm>
                <a:off x="6948264" y="2780928"/>
                <a:ext cx="576000" cy="576000"/>
              </a:xfrm>
              <a:prstGeom prst="flowChartProcess">
                <a:avLst/>
              </a:prstGeom>
              <a:ln/>
            </p:spPr>
            <p:style>
              <a:lnRef idx="2">
                <a:schemeClr val="dk1"/>
              </a:lnRef>
              <a:fillRef idx="1">
                <a:schemeClr val="lt1"/>
              </a:fillRef>
              <a:effectRef idx="0">
                <a:schemeClr val="dk1"/>
              </a:effectRef>
              <a:fontRef idx="minor">
                <a:schemeClr val="dk1"/>
              </a:fontRef>
            </p:style>
            <p:txBody>
              <a:bodyPr anchor="ctr"/>
              <a:lstStyle/>
              <a:p>
                <a:pPr algn="ctr"/>
                <a:r>
                  <a:rPr lang="en-US" sz="3200" dirty="0" smtClean="0">
                    <a:latin typeface="Arial"/>
                    <a:cs typeface="Arial"/>
                  </a:rPr>
                  <a:t>5</a:t>
                </a:r>
                <a:endParaRPr lang="en-US" sz="3200" dirty="0">
                  <a:latin typeface="Arial"/>
                  <a:cs typeface="Arial"/>
                </a:endParaRPr>
              </a:p>
            </p:txBody>
          </p:sp>
          <p:sp>
            <p:nvSpPr>
              <p:cNvPr id="54" name="Process 53"/>
              <p:cNvSpPr/>
              <p:nvPr/>
            </p:nvSpPr>
            <p:spPr>
              <a:xfrm>
                <a:off x="6372200" y="2780928"/>
                <a:ext cx="576000" cy="576000"/>
              </a:xfrm>
              <a:prstGeom prst="flowChartProcess">
                <a:avLst/>
              </a:prstGeom>
              <a:ln/>
            </p:spPr>
            <p:style>
              <a:lnRef idx="2">
                <a:schemeClr val="dk1"/>
              </a:lnRef>
              <a:fillRef idx="1">
                <a:schemeClr val="lt1"/>
              </a:fillRef>
              <a:effectRef idx="0">
                <a:schemeClr val="dk1"/>
              </a:effectRef>
              <a:fontRef idx="minor">
                <a:schemeClr val="dk1"/>
              </a:fontRef>
            </p:style>
            <p:txBody>
              <a:bodyPr anchor="ctr"/>
              <a:lstStyle/>
              <a:p>
                <a:pPr algn="ctr"/>
                <a:r>
                  <a:rPr lang="en-US" sz="3200" dirty="0" smtClean="0">
                    <a:latin typeface="Arial"/>
                    <a:cs typeface="Arial"/>
                  </a:rPr>
                  <a:t>4</a:t>
                </a:r>
                <a:endParaRPr lang="en-US" sz="3200" dirty="0">
                  <a:latin typeface="Arial"/>
                  <a:cs typeface="Arial"/>
                </a:endParaRPr>
              </a:p>
            </p:txBody>
          </p:sp>
          <p:sp>
            <p:nvSpPr>
              <p:cNvPr id="55" name="Process 54"/>
              <p:cNvSpPr/>
              <p:nvPr/>
            </p:nvSpPr>
            <p:spPr>
              <a:xfrm>
                <a:off x="6948264" y="3356992"/>
                <a:ext cx="576000" cy="576000"/>
              </a:xfrm>
              <a:prstGeom prst="flowChartProcess">
                <a:avLst/>
              </a:prstGeom>
              <a:ln/>
            </p:spPr>
            <p:style>
              <a:lnRef idx="2">
                <a:schemeClr val="dk1"/>
              </a:lnRef>
              <a:fillRef idx="1">
                <a:schemeClr val="lt1"/>
              </a:fillRef>
              <a:effectRef idx="0">
                <a:schemeClr val="dk1"/>
              </a:effectRef>
              <a:fontRef idx="minor">
                <a:schemeClr val="dk1"/>
              </a:fontRef>
            </p:style>
            <p:txBody>
              <a:bodyPr anchor="ctr"/>
              <a:lstStyle/>
              <a:p>
                <a:pPr algn="ctr"/>
                <a:r>
                  <a:rPr lang="en-US" sz="3200" dirty="0" smtClean="0">
                    <a:latin typeface="Arial"/>
                    <a:cs typeface="Arial"/>
                  </a:rPr>
                  <a:t>3</a:t>
                </a:r>
                <a:endParaRPr lang="en-US" sz="3200" dirty="0">
                  <a:latin typeface="Arial"/>
                  <a:cs typeface="Arial"/>
                </a:endParaRPr>
              </a:p>
            </p:txBody>
          </p:sp>
          <p:sp>
            <p:nvSpPr>
              <p:cNvPr id="56" name="Process 55"/>
              <p:cNvSpPr/>
              <p:nvPr/>
            </p:nvSpPr>
            <p:spPr>
              <a:xfrm>
                <a:off x="6372200" y="3356992"/>
                <a:ext cx="576000" cy="576000"/>
              </a:xfrm>
              <a:prstGeom prst="flowChartProcess">
                <a:avLst/>
              </a:prstGeom>
              <a:ln/>
            </p:spPr>
            <p:style>
              <a:lnRef idx="2">
                <a:schemeClr val="dk1"/>
              </a:lnRef>
              <a:fillRef idx="1">
                <a:schemeClr val="lt1"/>
              </a:fillRef>
              <a:effectRef idx="0">
                <a:schemeClr val="dk1"/>
              </a:effectRef>
              <a:fontRef idx="minor">
                <a:schemeClr val="dk1"/>
              </a:fontRef>
            </p:style>
            <p:txBody>
              <a:bodyPr anchor="ctr"/>
              <a:lstStyle/>
              <a:p>
                <a:pPr algn="ctr"/>
                <a:r>
                  <a:rPr lang="en-US" sz="3200" dirty="0" smtClean="0">
                    <a:latin typeface="Arial"/>
                    <a:cs typeface="Arial"/>
                  </a:rPr>
                  <a:t>2</a:t>
                </a:r>
                <a:endParaRPr lang="en-US" sz="3200" dirty="0">
                  <a:latin typeface="Arial"/>
                  <a:cs typeface="Arial"/>
                </a:endParaRPr>
              </a:p>
            </p:txBody>
          </p:sp>
          <p:sp>
            <p:nvSpPr>
              <p:cNvPr id="57" name="Process 56"/>
              <p:cNvSpPr/>
              <p:nvPr/>
            </p:nvSpPr>
            <p:spPr>
              <a:xfrm>
                <a:off x="6948264" y="3933056"/>
                <a:ext cx="576000" cy="576000"/>
              </a:xfrm>
              <a:prstGeom prst="flowChartProcess">
                <a:avLst/>
              </a:prstGeom>
              <a:ln/>
            </p:spPr>
            <p:style>
              <a:lnRef idx="2">
                <a:schemeClr val="dk1"/>
              </a:lnRef>
              <a:fillRef idx="1">
                <a:schemeClr val="lt1"/>
              </a:fillRef>
              <a:effectRef idx="0">
                <a:schemeClr val="dk1"/>
              </a:effectRef>
              <a:fontRef idx="minor">
                <a:schemeClr val="dk1"/>
              </a:fontRef>
            </p:style>
            <p:txBody>
              <a:bodyPr anchor="ctr"/>
              <a:lstStyle/>
              <a:p>
                <a:pPr algn="ctr"/>
                <a:r>
                  <a:rPr lang="en-US" sz="3200" dirty="0" smtClean="0">
                    <a:latin typeface="Arial"/>
                    <a:cs typeface="Arial"/>
                  </a:rPr>
                  <a:t>1</a:t>
                </a:r>
                <a:endParaRPr lang="en-US" sz="3200" dirty="0">
                  <a:latin typeface="Arial"/>
                  <a:cs typeface="Arial"/>
                </a:endParaRPr>
              </a:p>
            </p:txBody>
          </p:sp>
          <p:sp>
            <p:nvSpPr>
              <p:cNvPr id="58" name="Process 57"/>
              <p:cNvSpPr/>
              <p:nvPr/>
            </p:nvSpPr>
            <p:spPr>
              <a:xfrm>
                <a:off x="6372200" y="3933056"/>
                <a:ext cx="576000" cy="576000"/>
              </a:xfrm>
              <a:prstGeom prst="flowChartProcess">
                <a:avLst/>
              </a:prstGeom>
              <a:ln/>
            </p:spPr>
            <p:style>
              <a:lnRef idx="2">
                <a:schemeClr val="dk1"/>
              </a:lnRef>
              <a:fillRef idx="1">
                <a:schemeClr val="lt1"/>
              </a:fillRef>
              <a:effectRef idx="0">
                <a:schemeClr val="dk1"/>
              </a:effectRef>
              <a:fontRef idx="minor">
                <a:schemeClr val="dk1"/>
              </a:fontRef>
            </p:style>
            <p:txBody>
              <a:bodyPr anchor="ctr"/>
              <a:lstStyle/>
              <a:p>
                <a:pPr algn="ctr"/>
                <a:r>
                  <a:rPr lang="en-US" sz="3200" dirty="0" smtClean="0">
                    <a:latin typeface="Arial"/>
                    <a:cs typeface="Arial"/>
                  </a:rPr>
                  <a:t>0</a:t>
                </a:r>
                <a:endParaRPr lang="en-US" sz="3200" dirty="0">
                  <a:latin typeface="Arial"/>
                  <a:cs typeface="Arial"/>
                </a:endParaRPr>
              </a:p>
            </p:txBody>
          </p:sp>
          <p:sp>
            <p:nvSpPr>
              <p:cNvPr id="59" name="Process 58"/>
              <p:cNvSpPr/>
              <p:nvPr/>
            </p:nvSpPr>
            <p:spPr>
              <a:xfrm>
                <a:off x="6372200" y="980728"/>
                <a:ext cx="1800200" cy="576000"/>
              </a:xfrm>
              <a:prstGeom prst="flowChartProcess">
                <a:avLst/>
              </a:prstGeom>
              <a:ln/>
            </p:spPr>
            <p:style>
              <a:lnRef idx="2">
                <a:schemeClr val="dk1"/>
              </a:lnRef>
              <a:fillRef idx="1">
                <a:schemeClr val="lt1"/>
              </a:fillRef>
              <a:effectRef idx="0">
                <a:schemeClr val="dk1"/>
              </a:effectRef>
              <a:fontRef idx="minor">
                <a:schemeClr val="dk1"/>
              </a:fontRef>
            </p:style>
            <p:txBody>
              <a:bodyPr anchor="ctr"/>
              <a:lstStyle/>
              <a:p>
                <a:pPr algn="r"/>
                <a:r>
                  <a:rPr lang="en-US" sz="3200" dirty="0" smtClean="0">
                    <a:latin typeface="Arial"/>
                    <a:cs typeface="Arial"/>
                  </a:rPr>
                  <a:t>0</a:t>
                </a:r>
                <a:endParaRPr lang="en-US" sz="3200" dirty="0">
                  <a:latin typeface="Arial"/>
                  <a:cs typeface="Arial"/>
                </a:endParaRPr>
              </a:p>
            </p:txBody>
          </p:sp>
        </p:grpSp>
        <p:sp>
          <p:nvSpPr>
            <p:cNvPr id="66" name="Rectangle 65"/>
            <p:cNvSpPr/>
            <p:nvPr/>
          </p:nvSpPr>
          <p:spPr>
            <a:xfrm>
              <a:off x="6120172" y="5337212"/>
              <a:ext cx="2448272" cy="36004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smtClean="0">
                  <a:latin typeface="Arial"/>
                  <a:cs typeface="Arial"/>
                </a:rPr>
                <a:t>Layer 3:  Application</a:t>
              </a:r>
              <a:endParaRPr lang="en-US" sz="1400" dirty="0">
                <a:latin typeface="Arial"/>
                <a:cs typeface="Arial"/>
              </a:endParaRPr>
            </a:p>
          </p:txBody>
        </p:sp>
      </p:grpSp>
    </p:spTree>
    <p:extLst>
      <p:ext uri="{BB962C8B-B14F-4D97-AF65-F5344CB8AC3E}">
        <p14:creationId xmlns:p14="http://schemas.microsoft.com/office/powerpoint/2010/main" val="386076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4</a:t>
            </a:r>
            <a:r>
              <a:rPr lang="en-US" baseline="30000" dirty="0" smtClean="0"/>
              <a:t>th</a:t>
            </a:r>
            <a:r>
              <a:rPr lang="en-US" dirty="0" smtClean="0"/>
              <a:t> Layer</a:t>
            </a:r>
            <a:endParaRPr lang="en-US" dirty="0"/>
          </a:p>
        </p:txBody>
      </p:sp>
      <p:sp>
        <p:nvSpPr>
          <p:cNvPr id="4" name="Subtitle 3"/>
          <p:cNvSpPr>
            <a:spLocks noGrp="1"/>
          </p:cNvSpPr>
          <p:nvPr>
            <p:ph type="subTitle" idx="1"/>
          </p:nvPr>
        </p:nvSpPr>
        <p:spPr/>
        <p:txBody>
          <a:bodyPr/>
          <a:lstStyle/>
          <a:p>
            <a:r>
              <a:rPr lang="en-US" dirty="0" smtClean="0"/>
              <a:t>In browser applications</a:t>
            </a:r>
            <a:endParaRPr lang="en-US" dirty="0"/>
          </a:p>
        </p:txBody>
      </p:sp>
    </p:spTree>
    <p:extLst>
      <p:ext uri="{BB962C8B-B14F-4D97-AF65-F5344CB8AC3E}">
        <p14:creationId xmlns:p14="http://schemas.microsoft.com/office/powerpoint/2010/main" val="25361843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le 1"/>
          <p:cNvSpPr>
            <a:spLocks noGrp="1"/>
          </p:cNvSpPr>
          <p:nvPr>
            <p:ph type="title"/>
          </p:nvPr>
        </p:nvSpPr>
        <p:spPr/>
        <p:txBody>
          <a:bodyPr>
            <a:normAutofit fontScale="90000"/>
          </a:bodyPr>
          <a:lstStyle/>
          <a:p>
            <a:r>
              <a:rPr lang="en-AU" dirty="0" smtClean="0"/>
              <a:t>Theoretical framework – Activity Theory </a:t>
            </a:r>
          </a:p>
        </p:txBody>
      </p:sp>
      <p:sp>
        <p:nvSpPr>
          <p:cNvPr id="3" name="Content Placeholder 2"/>
          <p:cNvSpPr>
            <a:spLocks noGrp="1"/>
          </p:cNvSpPr>
          <p:nvPr>
            <p:ph idx="1"/>
          </p:nvPr>
        </p:nvSpPr>
        <p:spPr/>
        <p:txBody>
          <a:bodyPr>
            <a:normAutofit/>
          </a:bodyPr>
          <a:lstStyle/>
          <a:p>
            <a:r>
              <a:rPr lang="en-AU" dirty="0" smtClean="0"/>
              <a:t>human activity = subject + object + mediation tool</a:t>
            </a:r>
          </a:p>
          <a:p>
            <a:pPr lvl="1"/>
            <a:r>
              <a:rPr lang="en-AU" dirty="0" smtClean="0"/>
              <a:t>(</a:t>
            </a:r>
            <a:r>
              <a:rPr lang="en-AU" dirty="0" err="1" smtClean="0"/>
              <a:t>Vygotsky</a:t>
            </a:r>
            <a:r>
              <a:rPr lang="en-AU" dirty="0" smtClean="0"/>
              <a:t>, 1978; </a:t>
            </a:r>
            <a:r>
              <a:rPr lang="en-AU" dirty="0" err="1" smtClean="0"/>
              <a:t>Leontiev</a:t>
            </a:r>
            <a:r>
              <a:rPr lang="en-AU" dirty="0" smtClean="0"/>
              <a:t>, 1978, 1981; </a:t>
            </a:r>
            <a:r>
              <a:rPr lang="en-AU" dirty="0" err="1" smtClean="0"/>
              <a:t>Engestrom</a:t>
            </a:r>
            <a:r>
              <a:rPr lang="en-AU" dirty="0" smtClean="0"/>
              <a:t>, 1999)</a:t>
            </a:r>
          </a:p>
          <a:p>
            <a:endParaRPr lang="en-AU" dirty="0" smtClean="0"/>
          </a:p>
        </p:txBody>
      </p:sp>
      <p:sp>
        <p:nvSpPr>
          <p:cNvPr id="4" name="TextBox 3"/>
          <p:cNvSpPr txBox="1"/>
          <p:nvPr/>
        </p:nvSpPr>
        <p:spPr>
          <a:xfrm>
            <a:off x="3176522" y="2302302"/>
            <a:ext cx="702308" cy="461665"/>
          </a:xfrm>
          <a:prstGeom prst="rect">
            <a:avLst/>
          </a:prstGeom>
          <a:noFill/>
        </p:spPr>
        <p:txBody>
          <a:bodyPr wrap="none" rtlCol="0">
            <a:spAutoFit/>
          </a:bodyPr>
          <a:lstStyle/>
          <a:p>
            <a:r>
              <a:rPr lang="en-AU" sz="2400" dirty="0" smtClean="0"/>
              <a:t>Tool</a:t>
            </a:r>
            <a:endParaRPr lang="en-AU" sz="2400" dirty="0"/>
          </a:p>
        </p:txBody>
      </p:sp>
      <p:sp>
        <p:nvSpPr>
          <p:cNvPr id="5" name="TextBox 4"/>
          <p:cNvSpPr txBox="1"/>
          <p:nvPr/>
        </p:nvSpPr>
        <p:spPr>
          <a:xfrm>
            <a:off x="1730810" y="3532388"/>
            <a:ext cx="1109599" cy="461665"/>
          </a:xfrm>
          <a:prstGeom prst="rect">
            <a:avLst/>
          </a:prstGeom>
          <a:noFill/>
        </p:spPr>
        <p:txBody>
          <a:bodyPr wrap="none" rtlCol="0">
            <a:spAutoFit/>
          </a:bodyPr>
          <a:lstStyle/>
          <a:p>
            <a:r>
              <a:rPr lang="en-AU" sz="2400" dirty="0" smtClean="0"/>
              <a:t>Subject</a:t>
            </a:r>
            <a:endParaRPr lang="en-AU" sz="2400" dirty="0"/>
          </a:p>
        </p:txBody>
      </p:sp>
      <p:sp>
        <p:nvSpPr>
          <p:cNvPr id="6" name="TextBox 5"/>
          <p:cNvSpPr txBox="1"/>
          <p:nvPr/>
        </p:nvSpPr>
        <p:spPr>
          <a:xfrm>
            <a:off x="5534805" y="3445300"/>
            <a:ext cx="1817084" cy="646331"/>
          </a:xfrm>
          <a:prstGeom prst="rect">
            <a:avLst/>
          </a:prstGeom>
          <a:noFill/>
        </p:spPr>
        <p:txBody>
          <a:bodyPr wrap="square" rtlCol="0">
            <a:spAutoFit/>
          </a:bodyPr>
          <a:lstStyle/>
          <a:p>
            <a:pPr algn="ctr"/>
            <a:r>
              <a:rPr lang="en-AU" dirty="0" smtClean="0"/>
              <a:t>Transformation Process</a:t>
            </a:r>
            <a:endParaRPr lang="en-AU" dirty="0"/>
          </a:p>
        </p:txBody>
      </p:sp>
      <p:sp>
        <p:nvSpPr>
          <p:cNvPr id="7" name="TextBox 6"/>
          <p:cNvSpPr txBox="1"/>
          <p:nvPr/>
        </p:nvSpPr>
        <p:spPr>
          <a:xfrm>
            <a:off x="259450" y="5128123"/>
            <a:ext cx="857927" cy="461665"/>
          </a:xfrm>
          <a:prstGeom prst="rect">
            <a:avLst/>
          </a:prstGeom>
          <a:noFill/>
        </p:spPr>
        <p:txBody>
          <a:bodyPr wrap="none" rtlCol="0">
            <a:spAutoFit/>
          </a:bodyPr>
          <a:lstStyle/>
          <a:p>
            <a:r>
              <a:rPr lang="en-AU" sz="2400" dirty="0" smtClean="0"/>
              <a:t>Rules</a:t>
            </a:r>
            <a:endParaRPr lang="en-AU" sz="2400" dirty="0"/>
          </a:p>
        </p:txBody>
      </p:sp>
      <p:sp>
        <p:nvSpPr>
          <p:cNvPr id="8" name="TextBox 7"/>
          <p:cNvSpPr txBox="1"/>
          <p:nvPr/>
        </p:nvSpPr>
        <p:spPr>
          <a:xfrm>
            <a:off x="2709183" y="5128123"/>
            <a:ext cx="1636987" cy="461665"/>
          </a:xfrm>
          <a:prstGeom prst="rect">
            <a:avLst/>
          </a:prstGeom>
          <a:noFill/>
        </p:spPr>
        <p:txBody>
          <a:bodyPr wrap="none" rtlCol="0">
            <a:spAutoFit/>
          </a:bodyPr>
          <a:lstStyle/>
          <a:p>
            <a:r>
              <a:rPr lang="en-AU" sz="2400" dirty="0" smtClean="0"/>
              <a:t>Community</a:t>
            </a:r>
            <a:endParaRPr lang="en-AU" sz="2400" dirty="0"/>
          </a:p>
        </p:txBody>
      </p:sp>
      <p:sp>
        <p:nvSpPr>
          <p:cNvPr id="9" name="TextBox 8"/>
          <p:cNvSpPr txBox="1"/>
          <p:nvPr/>
        </p:nvSpPr>
        <p:spPr>
          <a:xfrm>
            <a:off x="4378234" y="3532388"/>
            <a:ext cx="1010213" cy="461665"/>
          </a:xfrm>
          <a:prstGeom prst="rect">
            <a:avLst/>
          </a:prstGeom>
          <a:noFill/>
        </p:spPr>
        <p:txBody>
          <a:bodyPr wrap="none" rtlCol="0">
            <a:spAutoFit/>
          </a:bodyPr>
          <a:lstStyle/>
          <a:p>
            <a:r>
              <a:rPr lang="en-AU" sz="2400" dirty="0" smtClean="0"/>
              <a:t>Object</a:t>
            </a:r>
            <a:endParaRPr lang="en-AU" sz="2400" dirty="0"/>
          </a:p>
        </p:txBody>
      </p:sp>
      <p:sp>
        <p:nvSpPr>
          <p:cNvPr id="10" name="TextBox 9"/>
          <p:cNvSpPr txBox="1"/>
          <p:nvPr/>
        </p:nvSpPr>
        <p:spPr>
          <a:xfrm>
            <a:off x="7545443" y="3532388"/>
            <a:ext cx="1337289" cy="461665"/>
          </a:xfrm>
          <a:prstGeom prst="rect">
            <a:avLst/>
          </a:prstGeom>
          <a:noFill/>
        </p:spPr>
        <p:txBody>
          <a:bodyPr wrap="none" rtlCol="0">
            <a:spAutoFit/>
          </a:bodyPr>
          <a:lstStyle/>
          <a:p>
            <a:r>
              <a:rPr lang="en-AU" sz="2400" dirty="0" smtClean="0"/>
              <a:t>Outcome</a:t>
            </a:r>
            <a:endParaRPr lang="en-AU" sz="2400" dirty="0"/>
          </a:p>
        </p:txBody>
      </p:sp>
      <p:sp>
        <p:nvSpPr>
          <p:cNvPr id="11" name="TextBox 10"/>
          <p:cNvSpPr txBox="1"/>
          <p:nvPr/>
        </p:nvSpPr>
        <p:spPr>
          <a:xfrm>
            <a:off x="5589624" y="5128123"/>
            <a:ext cx="2433680" cy="461665"/>
          </a:xfrm>
          <a:prstGeom prst="rect">
            <a:avLst/>
          </a:prstGeom>
          <a:noFill/>
        </p:spPr>
        <p:txBody>
          <a:bodyPr wrap="none" rtlCol="0">
            <a:spAutoFit/>
          </a:bodyPr>
          <a:lstStyle/>
          <a:p>
            <a:r>
              <a:rPr lang="en-AU" sz="2400" dirty="0" smtClean="0"/>
              <a:t>Division of Labour</a:t>
            </a:r>
          </a:p>
        </p:txBody>
      </p:sp>
      <p:cxnSp>
        <p:nvCxnSpPr>
          <p:cNvPr id="12" name="Straight Connector 11"/>
          <p:cNvCxnSpPr>
            <a:stCxn id="4" idx="2"/>
            <a:endCxn id="5" idx="0"/>
          </p:cNvCxnSpPr>
          <p:nvPr/>
        </p:nvCxnSpPr>
        <p:spPr>
          <a:xfrm flipH="1">
            <a:off x="2285610" y="2763967"/>
            <a:ext cx="1242066" cy="768421"/>
          </a:xfrm>
          <a:prstGeom prst="line">
            <a:avLst/>
          </a:prstGeom>
        </p:spPr>
        <p:style>
          <a:lnRef idx="2">
            <a:schemeClr val="dk1"/>
          </a:lnRef>
          <a:fillRef idx="0">
            <a:schemeClr val="dk1"/>
          </a:fillRef>
          <a:effectRef idx="1">
            <a:schemeClr val="dk1"/>
          </a:effectRef>
          <a:fontRef idx="minor">
            <a:schemeClr val="tx1"/>
          </a:fontRef>
        </p:style>
      </p:cxnSp>
      <p:cxnSp>
        <p:nvCxnSpPr>
          <p:cNvPr id="13" name="Straight Connector 12"/>
          <p:cNvCxnSpPr>
            <a:stCxn id="4" idx="2"/>
            <a:endCxn id="9" idx="0"/>
          </p:cNvCxnSpPr>
          <p:nvPr/>
        </p:nvCxnSpPr>
        <p:spPr>
          <a:xfrm>
            <a:off x="3527676" y="2763967"/>
            <a:ext cx="1355665" cy="768421"/>
          </a:xfrm>
          <a:prstGeom prst="line">
            <a:avLst/>
          </a:prstGeom>
        </p:spPr>
        <p:style>
          <a:lnRef idx="2">
            <a:schemeClr val="dk1"/>
          </a:lnRef>
          <a:fillRef idx="0">
            <a:schemeClr val="dk1"/>
          </a:fillRef>
          <a:effectRef idx="1">
            <a:schemeClr val="dk1"/>
          </a:effectRef>
          <a:fontRef idx="minor">
            <a:schemeClr val="tx1"/>
          </a:fontRef>
        </p:style>
      </p:cxnSp>
      <p:cxnSp>
        <p:nvCxnSpPr>
          <p:cNvPr id="14" name="Straight Connector 13"/>
          <p:cNvCxnSpPr>
            <a:stCxn id="5" idx="2"/>
            <a:endCxn id="7" idx="0"/>
          </p:cNvCxnSpPr>
          <p:nvPr/>
        </p:nvCxnSpPr>
        <p:spPr>
          <a:xfrm flipH="1">
            <a:off x="688414" y="3994053"/>
            <a:ext cx="1597196" cy="1134070"/>
          </a:xfrm>
          <a:prstGeom prst="line">
            <a:avLst/>
          </a:prstGeom>
        </p:spPr>
        <p:style>
          <a:lnRef idx="2">
            <a:schemeClr val="dk1"/>
          </a:lnRef>
          <a:fillRef idx="0">
            <a:schemeClr val="dk1"/>
          </a:fillRef>
          <a:effectRef idx="1">
            <a:schemeClr val="dk1"/>
          </a:effectRef>
          <a:fontRef idx="minor">
            <a:schemeClr val="tx1"/>
          </a:fontRef>
        </p:style>
      </p:cxnSp>
      <p:cxnSp>
        <p:nvCxnSpPr>
          <p:cNvPr id="15" name="Straight Connector 14"/>
          <p:cNvCxnSpPr>
            <a:stCxn id="5" idx="2"/>
            <a:endCxn id="8" idx="0"/>
          </p:cNvCxnSpPr>
          <p:nvPr/>
        </p:nvCxnSpPr>
        <p:spPr>
          <a:xfrm>
            <a:off x="2285610" y="3994053"/>
            <a:ext cx="1242067" cy="1134070"/>
          </a:xfrm>
          <a:prstGeom prst="line">
            <a:avLst/>
          </a:prstGeom>
        </p:spPr>
        <p:style>
          <a:lnRef idx="2">
            <a:schemeClr val="dk1"/>
          </a:lnRef>
          <a:fillRef idx="0">
            <a:schemeClr val="dk1"/>
          </a:fillRef>
          <a:effectRef idx="1">
            <a:schemeClr val="dk1"/>
          </a:effectRef>
          <a:fontRef idx="minor">
            <a:schemeClr val="tx1"/>
          </a:fontRef>
        </p:style>
      </p:cxnSp>
      <p:cxnSp>
        <p:nvCxnSpPr>
          <p:cNvPr id="16" name="Straight Connector 15"/>
          <p:cNvCxnSpPr>
            <a:stCxn id="9" idx="2"/>
            <a:endCxn id="8" idx="0"/>
          </p:cNvCxnSpPr>
          <p:nvPr/>
        </p:nvCxnSpPr>
        <p:spPr>
          <a:xfrm flipH="1">
            <a:off x="3527677" y="3994053"/>
            <a:ext cx="1355664" cy="1134070"/>
          </a:xfrm>
          <a:prstGeom prst="line">
            <a:avLst/>
          </a:prstGeom>
        </p:spPr>
        <p:style>
          <a:lnRef idx="2">
            <a:schemeClr val="dk1"/>
          </a:lnRef>
          <a:fillRef idx="0">
            <a:schemeClr val="dk1"/>
          </a:fillRef>
          <a:effectRef idx="1">
            <a:schemeClr val="dk1"/>
          </a:effectRef>
          <a:fontRef idx="minor">
            <a:schemeClr val="tx1"/>
          </a:fontRef>
        </p:style>
      </p:cxnSp>
      <p:cxnSp>
        <p:nvCxnSpPr>
          <p:cNvPr id="17" name="Straight Connector 16"/>
          <p:cNvCxnSpPr>
            <a:stCxn id="9" idx="2"/>
            <a:endCxn id="11" idx="0"/>
          </p:cNvCxnSpPr>
          <p:nvPr/>
        </p:nvCxnSpPr>
        <p:spPr>
          <a:xfrm>
            <a:off x="4883341" y="3994053"/>
            <a:ext cx="1923123" cy="1134070"/>
          </a:xfrm>
          <a:prstGeom prst="line">
            <a:avLst/>
          </a:prstGeom>
        </p:spPr>
        <p:style>
          <a:lnRef idx="2">
            <a:schemeClr val="dk1"/>
          </a:lnRef>
          <a:fillRef idx="0">
            <a:schemeClr val="dk1"/>
          </a:fillRef>
          <a:effectRef idx="1">
            <a:schemeClr val="dk1"/>
          </a:effectRef>
          <a:fontRef idx="minor">
            <a:schemeClr val="tx1"/>
          </a:fontRef>
        </p:style>
      </p:cxnSp>
      <p:cxnSp>
        <p:nvCxnSpPr>
          <p:cNvPr id="18" name="Straight Arrow Connector 17"/>
          <p:cNvCxnSpPr>
            <a:stCxn id="9" idx="3"/>
            <a:endCxn id="10" idx="1"/>
          </p:cNvCxnSpPr>
          <p:nvPr/>
        </p:nvCxnSpPr>
        <p:spPr>
          <a:xfrm>
            <a:off x="5388447" y="3763221"/>
            <a:ext cx="2156996"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19" name="Straight Connector 18"/>
          <p:cNvCxnSpPr>
            <a:stCxn id="5" idx="3"/>
            <a:endCxn id="9" idx="1"/>
          </p:cNvCxnSpPr>
          <p:nvPr/>
        </p:nvCxnSpPr>
        <p:spPr>
          <a:xfrm>
            <a:off x="2840409" y="3763221"/>
            <a:ext cx="1537825" cy="0"/>
          </a:xfrm>
          <a:prstGeom prst="line">
            <a:avLst/>
          </a:prstGeom>
        </p:spPr>
        <p:style>
          <a:lnRef idx="2">
            <a:schemeClr val="dk1"/>
          </a:lnRef>
          <a:fillRef idx="0">
            <a:schemeClr val="dk1"/>
          </a:fillRef>
          <a:effectRef idx="1">
            <a:schemeClr val="dk1"/>
          </a:effectRef>
          <a:fontRef idx="minor">
            <a:schemeClr val="tx1"/>
          </a:fontRef>
        </p:style>
      </p:cxnSp>
      <p:cxnSp>
        <p:nvCxnSpPr>
          <p:cNvPr id="20" name="Straight Connector 19"/>
          <p:cNvCxnSpPr>
            <a:endCxn id="8" idx="1"/>
          </p:cNvCxnSpPr>
          <p:nvPr/>
        </p:nvCxnSpPr>
        <p:spPr>
          <a:xfrm>
            <a:off x="1237069" y="5358956"/>
            <a:ext cx="1472114" cy="0"/>
          </a:xfrm>
          <a:prstGeom prst="line">
            <a:avLst/>
          </a:prstGeom>
        </p:spPr>
        <p:style>
          <a:lnRef idx="2">
            <a:schemeClr val="dk1"/>
          </a:lnRef>
          <a:fillRef idx="0">
            <a:schemeClr val="dk1"/>
          </a:fillRef>
          <a:effectRef idx="1">
            <a:schemeClr val="dk1"/>
          </a:effectRef>
          <a:fontRef idx="minor">
            <a:schemeClr val="tx1"/>
          </a:fontRef>
        </p:style>
      </p:cxnSp>
      <p:cxnSp>
        <p:nvCxnSpPr>
          <p:cNvPr id="22" name="Straight Connector 21"/>
          <p:cNvCxnSpPr>
            <a:endCxn id="11" idx="1"/>
          </p:cNvCxnSpPr>
          <p:nvPr/>
        </p:nvCxnSpPr>
        <p:spPr>
          <a:xfrm>
            <a:off x="4502930" y="5358956"/>
            <a:ext cx="1086694" cy="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727258500"/>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sz="quarter" idx="13"/>
          </p:nvPr>
        </p:nvSpPr>
        <p:spPr/>
        <p:txBody>
          <a:bodyPr>
            <a:normAutofit/>
          </a:bodyPr>
          <a:lstStyle/>
          <a:p>
            <a:r>
              <a:rPr lang="en-US" sz="4600" dirty="0" smtClean="0"/>
              <a:t>Dr. Mark Freeman</a:t>
            </a:r>
          </a:p>
        </p:txBody>
      </p:sp>
      <p:sp>
        <p:nvSpPr>
          <p:cNvPr id="5" name="Content Placeholder 4"/>
          <p:cNvSpPr>
            <a:spLocks noGrp="1"/>
          </p:cNvSpPr>
          <p:nvPr>
            <p:ph sz="quarter" idx="14"/>
          </p:nvPr>
        </p:nvSpPr>
        <p:spPr>
          <a:xfrm>
            <a:off x="292969" y="4642879"/>
            <a:ext cx="6253109" cy="1690507"/>
          </a:xfrm>
        </p:spPr>
        <p:txBody>
          <a:bodyPr/>
          <a:lstStyle/>
          <a:p>
            <a:r>
              <a:rPr lang="en-US" dirty="0"/>
              <a:t>School of Computing and Information Technology</a:t>
            </a:r>
          </a:p>
          <a:p>
            <a:r>
              <a:rPr lang="en-US" dirty="0"/>
              <a:t>Faculty of Engineering and Information Sciences</a:t>
            </a:r>
          </a:p>
          <a:p>
            <a:endParaRPr lang="en-AU" dirty="0"/>
          </a:p>
        </p:txBody>
      </p:sp>
      <p:sp>
        <p:nvSpPr>
          <p:cNvPr id="4" name="TextBox 3"/>
          <p:cNvSpPr txBox="1"/>
          <p:nvPr/>
        </p:nvSpPr>
        <p:spPr>
          <a:xfrm>
            <a:off x="3072190" y="1717524"/>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9054440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media.wiley.com/product_data/coverImage300/51/11190207/1119020751.jpg">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31840" y="620688"/>
            <a:ext cx="2857500" cy="372427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336176" y="4581128"/>
            <a:ext cx="4448854" cy="1292662"/>
          </a:xfrm>
          <a:prstGeom prst="rect">
            <a:avLst/>
          </a:prstGeom>
          <a:noFill/>
        </p:spPr>
        <p:txBody>
          <a:bodyPr wrap="none" rtlCol="0">
            <a:spAutoFit/>
          </a:bodyPr>
          <a:lstStyle/>
          <a:p>
            <a:pPr algn="ctr"/>
            <a:r>
              <a:rPr lang="en-GB" sz="3200" dirty="0" smtClean="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rPr>
              <a:t>Chapter 3</a:t>
            </a:r>
            <a:br>
              <a:rPr lang="en-GB" sz="3200" dirty="0" smtClean="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rPr>
            </a:br>
            <a:endParaRPr lang="en-GB" sz="1400" dirty="0" smtClean="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endParaRPr>
          </a:p>
          <a:p>
            <a:pPr algn="ctr"/>
            <a:r>
              <a:rPr lang="en-GB" sz="3200" dirty="0" smtClean="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rPr>
              <a:t>COGNITIVE ASPECTS</a:t>
            </a:r>
            <a:endParaRPr lang="en-GB" sz="3200" dirty="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endParaRPr>
          </a:p>
        </p:txBody>
      </p:sp>
    </p:spTree>
    <p:extLst>
      <p:ext uri="{BB962C8B-B14F-4D97-AF65-F5344CB8AC3E}">
        <p14:creationId xmlns:p14="http://schemas.microsoft.com/office/powerpoint/2010/main" val="123939514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2" name="Rectangle 2"/>
          <p:cNvSpPr>
            <a:spLocks noGrp="1" noChangeArrowheads="1"/>
          </p:cNvSpPr>
          <p:nvPr>
            <p:ph type="title"/>
          </p:nvPr>
        </p:nvSpPr>
        <p:spPr/>
        <p:txBody>
          <a:bodyPr/>
          <a:lstStyle/>
          <a:p>
            <a:r>
              <a:rPr lang="en-GB" smtClean="0"/>
              <a:t>Why do we need to understand users?</a:t>
            </a:r>
            <a:endParaRPr lang="en-GB"/>
          </a:p>
        </p:txBody>
      </p:sp>
      <p:sp>
        <p:nvSpPr>
          <p:cNvPr id="17413" name="Rectangle 3"/>
          <p:cNvSpPr>
            <a:spLocks noGrp="1" noChangeArrowheads="1"/>
          </p:cNvSpPr>
          <p:nvPr>
            <p:ph sz="half" idx="1"/>
          </p:nvPr>
        </p:nvSpPr>
        <p:spPr/>
        <p:txBody>
          <a:bodyPr/>
          <a:lstStyle/>
          <a:p>
            <a:r>
              <a:rPr lang="en-GB" dirty="0" smtClean="0"/>
              <a:t>Interacting with technology is cognitive</a:t>
            </a:r>
          </a:p>
          <a:p>
            <a:r>
              <a:rPr lang="en-GB" dirty="0" smtClean="0"/>
              <a:t>Need to take into account cognitive processes involved and cognitive limitations of users</a:t>
            </a:r>
          </a:p>
          <a:p>
            <a:r>
              <a:rPr lang="en-GB" dirty="0" smtClean="0"/>
              <a:t>Provides knowledge about what users can and cannot be expected to do</a:t>
            </a:r>
          </a:p>
          <a:p>
            <a:r>
              <a:rPr lang="en-GB" dirty="0" smtClean="0"/>
              <a:t>Identifies and explains the nature and causes of problems users encounter</a:t>
            </a:r>
          </a:p>
          <a:p>
            <a:r>
              <a:rPr lang="en-GB" dirty="0" smtClean="0"/>
              <a:t>Supply theories, modelling tools, guidance and methods that can lead to the design of better interactive products</a:t>
            </a:r>
            <a:endParaRPr lang="en-GB" dirty="0"/>
          </a:p>
        </p:txBody>
      </p:sp>
      <p:sp>
        <p:nvSpPr>
          <p:cNvPr id="2" name="Footer Placeholder 1"/>
          <p:cNvSpPr>
            <a:spLocks noGrp="1"/>
          </p:cNvSpPr>
          <p:nvPr>
            <p:ph type="ftr" sz="quarter" idx="4294967295"/>
          </p:nvPr>
        </p:nvSpPr>
        <p:spPr>
          <a:xfrm>
            <a:off x="0" y="6356350"/>
            <a:ext cx="2895600" cy="365125"/>
          </a:xfrm>
          <a:prstGeom prst="rect">
            <a:avLst/>
          </a:prstGeom>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2057213153"/>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2"/>
          <p:cNvSpPr>
            <a:spLocks noGrp="1" noChangeArrowheads="1"/>
          </p:cNvSpPr>
          <p:nvPr>
            <p:ph type="title"/>
          </p:nvPr>
        </p:nvSpPr>
        <p:spPr/>
        <p:txBody>
          <a:bodyPr/>
          <a:lstStyle/>
          <a:p>
            <a:r>
              <a:rPr lang="en-GB" smtClean="0"/>
              <a:t>Cognitive processes </a:t>
            </a:r>
            <a:endParaRPr lang="en-GB" dirty="0"/>
          </a:p>
        </p:txBody>
      </p:sp>
      <p:sp>
        <p:nvSpPr>
          <p:cNvPr id="19461" name="Rectangle 3"/>
          <p:cNvSpPr>
            <a:spLocks noGrp="1" noChangeArrowheads="1"/>
          </p:cNvSpPr>
          <p:nvPr>
            <p:ph sz="half" idx="1"/>
          </p:nvPr>
        </p:nvSpPr>
        <p:spPr/>
        <p:txBody>
          <a:bodyPr/>
          <a:lstStyle/>
          <a:p>
            <a:r>
              <a:rPr lang="en-GB" dirty="0" smtClean="0"/>
              <a:t>Attention</a:t>
            </a:r>
          </a:p>
          <a:p>
            <a:r>
              <a:rPr lang="en-GB" dirty="0" smtClean="0"/>
              <a:t>Perception</a:t>
            </a:r>
          </a:p>
          <a:p>
            <a:r>
              <a:rPr lang="en-GB" dirty="0" smtClean="0"/>
              <a:t>Memory</a:t>
            </a:r>
          </a:p>
          <a:p>
            <a:r>
              <a:rPr lang="en-GB" dirty="0" smtClean="0"/>
              <a:t>Learning</a:t>
            </a:r>
          </a:p>
          <a:p>
            <a:r>
              <a:rPr lang="en-GB" dirty="0" smtClean="0"/>
              <a:t>Reading, speaking and listening</a:t>
            </a:r>
          </a:p>
          <a:p>
            <a:r>
              <a:rPr lang="en-GB" dirty="0" smtClean="0"/>
              <a:t>Problem-solving, planning, reasoning and decision-making</a:t>
            </a:r>
            <a:endParaRPr lang="en-GB" dirty="0"/>
          </a:p>
        </p:txBody>
      </p:sp>
      <p:sp>
        <p:nvSpPr>
          <p:cNvPr id="2" name="Footer Placeholder 1"/>
          <p:cNvSpPr>
            <a:spLocks noGrp="1"/>
          </p:cNvSpPr>
          <p:nvPr>
            <p:ph type="ftr" sz="quarter" idx="4294967295"/>
          </p:nvPr>
        </p:nvSpPr>
        <p:spPr>
          <a:xfrm>
            <a:off x="0" y="6356350"/>
            <a:ext cx="2895600" cy="365125"/>
          </a:xfrm>
          <a:prstGeom prst="rect">
            <a:avLst/>
          </a:prstGeom>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365097030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8" name="Rectangle 2"/>
          <p:cNvSpPr>
            <a:spLocks noGrp="1" noChangeArrowheads="1"/>
          </p:cNvSpPr>
          <p:nvPr>
            <p:ph type="title"/>
          </p:nvPr>
        </p:nvSpPr>
        <p:spPr/>
        <p:txBody>
          <a:bodyPr/>
          <a:lstStyle/>
          <a:p>
            <a:r>
              <a:rPr lang="en-GB" smtClean="0"/>
              <a:t>Attention </a:t>
            </a:r>
            <a:endParaRPr lang="en-GB"/>
          </a:p>
        </p:txBody>
      </p:sp>
      <p:sp>
        <p:nvSpPr>
          <p:cNvPr id="21509" name="Rectangle 3"/>
          <p:cNvSpPr>
            <a:spLocks noGrp="1" noChangeArrowheads="1"/>
          </p:cNvSpPr>
          <p:nvPr>
            <p:ph sz="half" idx="1"/>
          </p:nvPr>
        </p:nvSpPr>
        <p:spPr/>
        <p:txBody>
          <a:bodyPr>
            <a:normAutofit/>
          </a:bodyPr>
          <a:lstStyle/>
          <a:p>
            <a:r>
              <a:rPr lang="en-GB" dirty="0" smtClean="0"/>
              <a:t>Selecting things to concentrate on at a point in time from the mass of stimuli around us</a:t>
            </a:r>
          </a:p>
          <a:p>
            <a:r>
              <a:rPr lang="en-GB" dirty="0" smtClean="0"/>
              <a:t>Allows us to focus on information that is relevant to what we are doing</a:t>
            </a:r>
          </a:p>
          <a:p>
            <a:r>
              <a:rPr lang="en-GB" dirty="0" smtClean="0"/>
              <a:t>Involves audio and/or visual senses </a:t>
            </a:r>
          </a:p>
          <a:p>
            <a:r>
              <a:rPr lang="en-GB" dirty="0" smtClean="0"/>
              <a:t>Focussed and divided attention enables us to be selective in terms of the mass of competing stimuli but limits our ability to keep track of all events</a:t>
            </a:r>
          </a:p>
          <a:p>
            <a:r>
              <a:rPr lang="en-GB" dirty="0" smtClean="0"/>
              <a:t>Information at the interface should be structured to capture users</a:t>
            </a:r>
            <a:r>
              <a:rPr lang="ja-JP" altLang="en-GB" dirty="0" smtClean="0"/>
              <a:t>’</a:t>
            </a:r>
            <a:r>
              <a:rPr lang="en-GB" dirty="0" smtClean="0"/>
              <a:t> attention, e.g. use perceptual boundaries (windows), colour, reverse video, sound and flashing lights </a:t>
            </a:r>
            <a:endParaRPr lang="en-GB" dirty="0"/>
          </a:p>
        </p:txBody>
      </p:sp>
      <p:sp>
        <p:nvSpPr>
          <p:cNvPr id="2" name="Footer Placeholder 1"/>
          <p:cNvSpPr>
            <a:spLocks noGrp="1"/>
          </p:cNvSpPr>
          <p:nvPr>
            <p:ph type="ftr" sz="quarter" idx="4294967295"/>
          </p:nvPr>
        </p:nvSpPr>
        <p:spPr>
          <a:xfrm>
            <a:off x="0" y="6356350"/>
            <a:ext cx="2895600" cy="365125"/>
          </a:xfrm>
          <a:prstGeom prst="rect">
            <a:avLst/>
          </a:prstGeom>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2644464742"/>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5" name="Rectangle 2"/>
          <p:cNvSpPr>
            <a:spLocks noGrp="1" noChangeArrowheads="1"/>
          </p:cNvSpPr>
          <p:nvPr>
            <p:ph type="title" idx="4294967295"/>
          </p:nvPr>
        </p:nvSpPr>
        <p:spPr/>
        <p:txBody>
          <a:bodyPr/>
          <a:lstStyle/>
          <a:p>
            <a:pPr eaLnBrk="1" hangingPunct="1"/>
            <a:r>
              <a:rPr lang="en-GB" sz="2400" dirty="0">
                <a:latin typeface="Liberation Sans"/>
              </a:rPr>
              <a:t>Activity: Find the price for a double room at the Quality Inn </a:t>
            </a:r>
            <a:r>
              <a:rPr lang="en-GB" sz="2400" dirty="0" smtClean="0">
                <a:latin typeface="Liberation Sans"/>
              </a:rPr>
              <a:t>in Pennsylvania a</a:t>
            </a:r>
            <a:endParaRPr lang="en-GB" dirty="0">
              <a:latin typeface="Liberation Sans"/>
            </a:endParaRPr>
          </a:p>
        </p:txBody>
      </p:sp>
      <p:pic>
        <p:nvPicPr>
          <p:cNvPr id="49169" name="Picture 1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7704" y="1704659"/>
            <a:ext cx="5544616" cy="41975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Footer Placeholder 1"/>
          <p:cNvSpPr>
            <a:spLocks noGrp="1"/>
          </p:cNvSpPr>
          <p:nvPr>
            <p:ph type="ftr" sz="quarter" idx="4294967295"/>
          </p:nvPr>
        </p:nvSpPr>
        <p:spPr>
          <a:xfrm>
            <a:off x="3124200" y="6356350"/>
            <a:ext cx="2895600" cy="365125"/>
          </a:xfrm>
          <a:prstGeom prst="rect">
            <a:avLst/>
          </a:prstGeom>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4294967295"/>
          </p:nvPr>
        </p:nvSpPr>
        <p:spPr>
          <a:xfrm>
            <a:off x="6553200" y="6356350"/>
            <a:ext cx="2133600" cy="365125"/>
          </a:xfrm>
          <a:prstGeom prst="rect">
            <a:avLst/>
          </a:prstGeom>
        </p:spPr>
        <p:txBody>
          <a:bodyPr/>
          <a:lstStyle/>
          <a:p>
            <a:pPr algn="r"/>
            <a:fld id="{A7EA2D8D-44E5-43C4-BBA1-AE3E32EF0894}" type="slidenum">
              <a:rPr lang="en-GB" sz="1200" smtClean="0">
                <a:solidFill>
                  <a:schemeClr val="accent6">
                    <a:lumMod val="75000"/>
                  </a:schemeClr>
                </a:solidFill>
                <a:latin typeface="Liberation Sans"/>
              </a:rPr>
              <a:pPr algn="r"/>
              <a:t>24</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266475416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7" name="Rectangle 2"/>
          <p:cNvSpPr>
            <a:spLocks noGrp="1" noChangeArrowheads="1"/>
          </p:cNvSpPr>
          <p:nvPr>
            <p:ph type="title" idx="4294967295"/>
          </p:nvPr>
        </p:nvSpPr>
        <p:spPr/>
        <p:txBody>
          <a:bodyPr/>
          <a:lstStyle/>
          <a:p>
            <a:pPr eaLnBrk="1" hangingPunct="1"/>
            <a:r>
              <a:rPr lang="en-GB" sz="2400" dirty="0">
                <a:latin typeface="Liberation Sans"/>
              </a:rPr>
              <a:t>Activity: Find the price of a double room at the Holiday Inn in </a:t>
            </a:r>
            <a:r>
              <a:rPr lang="en-GB" sz="2400" dirty="0" smtClean="0">
                <a:latin typeface="Liberation Sans"/>
              </a:rPr>
              <a:t>Columbia </a:t>
            </a:r>
            <a:endParaRPr lang="en-GB" dirty="0">
              <a:latin typeface="Liberation Sans"/>
            </a:endParaRPr>
          </a:p>
        </p:txBody>
      </p:sp>
      <p:pic>
        <p:nvPicPr>
          <p:cNvPr id="47122" name="Picture 1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9712" y="1628800"/>
            <a:ext cx="5493593" cy="417417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Footer Placeholder 1"/>
          <p:cNvSpPr>
            <a:spLocks noGrp="1"/>
          </p:cNvSpPr>
          <p:nvPr>
            <p:ph type="ftr" sz="quarter" idx="4294967295"/>
          </p:nvPr>
        </p:nvSpPr>
        <p:spPr>
          <a:xfrm>
            <a:off x="3124200" y="6356350"/>
            <a:ext cx="2895600" cy="365125"/>
          </a:xfrm>
          <a:prstGeom prst="rect">
            <a:avLst/>
          </a:prstGeom>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4294967295"/>
          </p:nvPr>
        </p:nvSpPr>
        <p:spPr>
          <a:xfrm>
            <a:off x="6553200" y="6356350"/>
            <a:ext cx="2133600" cy="365125"/>
          </a:xfrm>
          <a:prstGeom prst="rect">
            <a:avLst/>
          </a:prstGeom>
        </p:spPr>
        <p:txBody>
          <a:bodyPr/>
          <a:lstStyle/>
          <a:p>
            <a:pPr algn="r"/>
            <a:fld id="{A7EA2D8D-44E5-43C4-BBA1-AE3E32EF0894}" type="slidenum">
              <a:rPr lang="en-GB" sz="1200" smtClean="0">
                <a:solidFill>
                  <a:schemeClr val="accent6">
                    <a:lumMod val="75000"/>
                  </a:schemeClr>
                </a:solidFill>
                <a:latin typeface="Liberation Sans"/>
              </a:rPr>
              <a:pPr algn="r"/>
              <a:t>25</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393284020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2" name="Rectangle 2"/>
          <p:cNvSpPr>
            <a:spLocks noGrp="1" noChangeArrowheads="1"/>
          </p:cNvSpPr>
          <p:nvPr>
            <p:ph type="title"/>
          </p:nvPr>
        </p:nvSpPr>
        <p:spPr/>
        <p:txBody>
          <a:bodyPr/>
          <a:lstStyle/>
          <a:p>
            <a:r>
              <a:rPr lang="en-GB" dirty="0" smtClean="0"/>
              <a:t>Activity</a:t>
            </a:r>
            <a:endParaRPr lang="en-GB" dirty="0"/>
          </a:p>
        </p:txBody>
      </p:sp>
      <p:sp>
        <p:nvSpPr>
          <p:cNvPr id="27653" name="Rectangle 3"/>
          <p:cNvSpPr>
            <a:spLocks noGrp="1" noChangeArrowheads="1"/>
          </p:cNvSpPr>
          <p:nvPr>
            <p:ph sz="half" idx="1"/>
          </p:nvPr>
        </p:nvSpPr>
        <p:spPr/>
        <p:txBody>
          <a:bodyPr>
            <a:normAutofit/>
          </a:bodyPr>
          <a:lstStyle/>
          <a:p>
            <a:r>
              <a:rPr lang="en-GB" dirty="0" err="1" smtClean="0"/>
              <a:t>Tullis</a:t>
            </a:r>
            <a:r>
              <a:rPr lang="en-GB" dirty="0" smtClean="0"/>
              <a:t> (1987) found that the two screens produced quite different results</a:t>
            </a:r>
          </a:p>
          <a:p>
            <a:pPr lvl="1"/>
            <a:r>
              <a:rPr lang="en-GB" dirty="0" smtClean="0"/>
              <a:t>1st screen - took an average of 5.5 seconds to search</a:t>
            </a:r>
          </a:p>
          <a:p>
            <a:pPr lvl="1"/>
            <a:r>
              <a:rPr lang="en-GB" dirty="0" smtClean="0"/>
              <a:t>2nd screen - took </a:t>
            </a:r>
            <a:r>
              <a:rPr lang="en-GB" dirty="0"/>
              <a:t>an average of 3.2 </a:t>
            </a:r>
            <a:r>
              <a:rPr lang="en-GB" dirty="0" smtClean="0"/>
              <a:t>seconds to search </a:t>
            </a:r>
          </a:p>
          <a:p>
            <a:pPr lvl="1"/>
            <a:endParaRPr lang="en-GB" dirty="0" smtClean="0"/>
          </a:p>
          <a:p>
            <a:r>
              <a:rPr lang="en-GB" dirty="0" smtClean="0"/>
              <a:t>Why, since both displays have the same density of information (31%)?</a:t>
            </a:r>
          </a:p>
          <a:p>
            <a:endParaRPr lang="en-GB" dirty="0" smtClean="0"/>
          </a:p>
          <a:p>
            <a:r>
              <a:rPr lang="en-GB" dirty="0" smtClean="0"/>
              <a:t>Spacing</a:t>
            </a:r>
          </a:p>
          <a:p>
            <a:pPr lvl="1"/>
            <a:r>
              <a:rPr lang="en-GB" dirty="0" smtClean="0"/>
              <a:t>In the 1st screen the information is bunched up together, making it hard to search</a:t>
            </a:r>
          </a:p>
          <a:p>
            <a:pPr lvl="1"/>
            <a:r>
              <a:rPr lang="en-GB" dirty="0" smtClean="0"/>
              <a:t>In the 2nd screen the characters are grouped into vertical categories of information making it easier</a:t>
            </a:r>
            <a:endParaRPr lang="en-GB" dirty="0"/>
          </a:p>
        </p:txBody>
      </p:sp>
      <p:sp>
        <p:nvSpPr>
          <p:cNvPr id="2" name="Footer Placeholder 1"/>
          <p:cNvSpPr>
            <a:spLocks noGrp="1"/>
          </p:cNvSpPr>
          <p:nvPr>
            <p:ph type="ftr" sz="quarter" idx="4294967295"/>
          </p:nvPr>
        </p:nvSpPr>
        <p:spPr>
          <a:xfrm>
            <a:off x="0" y="6356350"/>
            <a:ext cx="2895600" cy="365125"/>
          </a:xfrm>
          <a:prstGeom prst="rect">
            <a:avLst/>
          </a:prstGeom>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4000105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65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653">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765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4" name="Rectangle 2"/>
          <p:cNvSpPr>
            <a:spLocks noGrp="1" noChangeArrowheads="1"/>
          </p:cNvSpPr>
          <p:nvPr>
            <p:ph type="title"/>
          </p:nvPr>
        </p:nvSpPr>
        <p:spPr/>
        <p:txBody>
          <a:bodyPr/>
          <a:lstStyle/>
          <a:p>
            <a:r>
              <a:rPr lang="en-GB" smtClean="0"/>
              <a:t>Perception</a:t>
            </a:r>
            <a:endParaRPr lang="en-GB" dirty="0"/>
          </a:p>
        </p:txBody>
      </p:sp>
      <p:sp>
        <p:nvSpPr>
          <p:cNvPr id="35845" name="Rectangle 3"/>
          <p:cNvSpPr>
            <a:spLocks noGrp="1" noChangeArrowheads="1"/>
          </p:cNvSpPr>
          <p:nvPr>
            <p:ph sz="half" idx="1"/>
          </p:nvPr>
        </p:nvSpPr>
        <p:spPr/>
        <p:txBody>
          <a:bodyPr/>
          <a:lstStyle/>
          <a:p>
            <a:r>
              <a:rPr lang="en-GB" dirty="0" smtClean="0"/>
              <a:t>How information is acquired from the world and transformed into experiences</a:t>
            </a:r>
          </a:p>
          <a:p>
            <a:r>
              <a:rPr lang="en-GB" dirty="0" smtClean="0"/>
              <a:t>Obvious implication is to design representations that are readily perceivable, e.g.</a:t>
            </a:r>
          </a:p>
          <a:p>
            <a:pPr lvl="1"/>
            <a:r>
              <a:rPr lang="en-GB" dirty="0" smtClean="0"/>
              <a:t>Text should be legible</a:t>
            </a:r>
          </a:p>
          <a:p>
            <a:pPr lvl="1"/>
            <a:r>
              <a:rPr lang="en-GB" dirty="0" smtClean="0"/>
              <a:t>Icons should be easy to distinguish and read</a:t>
            </a:r>
            <a:endParaRPr lang="en-GB" dirty="0"/>
          </a:p>
        </p:txBody>
      </p:sp>
      <p:sp>
        <p:nvSpPr>
          <p:cNvPr id="2" name="Footer Placeholder 1"/>
          <p:cNvSpPr>
            <a:spLocks noGrp="1"/>
          </p:cNvSpPr>
          <p:nvPr>
            <p:ph type="ftr" sz="quarter" idx="4294967295"/>
          </p:nvPr>
        </p:nvSpPr>
        <p:spPr>
          <a:xfrm>
            <a:off x="0" y="6356350"/>
            <a:ext cx="2895600" cy="365125"/>
          </a:xfrm>
          <a:prstGeom prst="rect">
            <a:avLst/>
          </a:prstGeom>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428154278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3" name="Rectangle 2"/>
          <p:cNvSpPr>
            <a:spLocks noGrp="1" noChangeArrowheads="1"/>
          </p:cNvSpPr>
          <p:nvPr>
            <p:ph type="title"/>
          </p:nvPr>
        </p:nvSpPr>
        <p:spPr/>
        <p:txBody>
          <a:bodyPr>
            <a:normAutofit fontScale="90000"/>
          </a:bodyPr>
          <a:lstStyle/>
          <a:p>
            <a:pPr eaLnBrk="1" hangingPunct="1"/>
            <a:r>
              <a:rPr lang="en-GB" dirty="0">
                <a:latin typeface="Liberation Sans"/>
              </a:rPr>
              <a:t>Is </a:t>
            </a:r>
            <a:r>
              <a:rPr lang="en-GB" dirty="0" smtClean="0">
                <a:latin typeface="Liberation Sans"/>
              </a:rPr>
              <a:t>colour </a:t>
            </a:r>
            <a:r>
              <a:rPr lang="en-GB" dirty="0">
                <a:latin typeface="Liberation Sans"/>
              </a:rPr>
              <a:t>contrast good? Find </a:t>
            </a:r>
            <a:r>
              <a:rPr lang="en-GB" dirty="0" smtClean="0">
                <a:latin typeface="Liberation Sans"/>
              </a:rPr>
              <a:t>Italian</a:t>
            </a:r>
            <a:endParaRPr lang="en-GB" dirty="0">
              <a:latin typeface="Liberation Sans"/>
            </a:endParaRPr>
          </a:p>
        </p:txBody>
      </p:sp>
      <p:graphicFrame>
        <p:nvGraphicFramePr>
          <p:cNvPr id="37890" name="Object 2"/>
          <p:cNvGraphicFramePr>
            <a:graphicFrameLocks noGrp="1" noChangeAspect="1"/>
          </p:cNvGraphicFramePr>
          <p:nvPr>
            <p:ph type="body" idx="4294967295"/>
            <p:extLst>
              <p:ext uri="{D42A27DB-BD31-4B8C-83A1-F6EECF244321}">
                <p14:modId xmlns:p14="http://schemas.microsoft.com/office/powerpoint/2010/main" val="4215366305"/>
              </p:ext>
            </p:extLst>
          </p:nvPr>
        </p:nvGraphicFramePr>
        <p:xfrm>
          <a:off x="1896839" y="1600200"/>
          <a:ext cx="5314950" cy="4525963"/>
        </p:xfrm>
        <a:graphic>
          <a:graphicData uri="http://schemas.openxmlformats.org/presentationml/2006/ole">
            <mc:AlternateContent xmlns:mc="http://schemas.openxmlformats.org/markup-compatibility/2006">
              <mc:Choice xmlns:v="urn:schemas-microsoft-com:vml" Requires="v">
                <p:oleObj spid="_x0000_s1061" name="Document" r:id="rId4" imgW="4431792" imgH="3633216" progId="Word.Document.8">
                  <p:embed/>
                </p:oleObj>
              </mc:Choice>
              <mc:Fallback>
                <p:oleObj name="Document" r:id="rId4" imgW="4431792" imgH="3633216" progId="Word.Document.8">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96839" y="1600200"/>
                        <a:ext cx="5314950" cy="45259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Footer Placeholder 1"/>
          <p:cNvSpPr>
            <a:spLocks noGrp="1"/>
          </p:cNvSpPr>
          <p:nvPr>
            <p:ph type="ftr" sz="quarter" idx="4294967295"/>
          </p:nvPr>
        </p:nvSpPr>
        <p:spPr>
          <a:xfrm>
            <a:off x="0" y="6356350"/>
            <a:ext cx="2895600" cy="365125"/>
          </a:xfrm>
          <a:prstGeom prst="rect">
            <a:avLst/>
          </a:prstGeom>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4294967295"/>
          </p:nvPr>
        </p:nvSpPr>
        <p:spPr>
          <a:xfrm>
            <a:off x="7010400" y="6356350"/>
            <a:ext cx="2133600" cy="365125"/>
          </a:xfrm>
          <a:prstGeom prst="rect">
            <a:avLst/>
          </a:prstGeom>
        </p:spPr>
        <p:txBody>
          <a:bodyPr/>
          <a:lstStyle/>
          <a:p>
            <a:pPr algn="r"/>
            <a:fld id="{A7EA2D8D-44E5-43C4-BBA1-AE3E32EF0894}" type="slidenum">
              <a:rPr lang="en-GB" sz="1200" smtClean="0">
                <a:solidFill>
                  <a:schemeClr val="accent6">
                    <a:lumMod val="75000"/>
                  </a:schemeClr>
                </a:solidFill>
                <a:latin typeface="Liberation Sans"/>
              </a:rPr>
              <a:pPr algn="r"/>
              <a:t>28</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301802056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41" name="Rectangle 2"/>
          <p:cNvSpPr>
            <a:spLocks noGrp="1" noChangeArrowheads="1"/>
          </p:cNvSpPr>
          <p:nvPr>
            <p:ph type="title"/>
          </p:nvPr>
        </p:nvSpPr>
        <p:spPr/>
        <p:txBody>
          <a:bodyPr>
            <a:normAutofit fontScale="90000"/>
          </a:bodyPr>
          <a:lstStyle/>
          <a:p>
            <a:pPr eaLnBrk="1" hangingPunct="1"/>
            <a:r>
              <a:rPr lang="en-GB">
                <a:latin typeface="Liberation Sans"/>
              </a:rPr>
              <a:t>Are borders and white space better? Find french</a:t>
            </a:r>
          </a:p>
        </p:txBody>
      </p:sp>
      <p:graphicFrame>
        <p:nvGraphicFramePr>
          <p:cNvPr id="39938" name="Object 2"/>
          <p:cNvGraphicFramePr>
            <a:graphicFrameLocks noGrp="1" noChangeAspect="1"/>
          </p:cNvGraphicFramePr>
          <p:nvPr>
            <p:ph type="body" idx="4294967295"/>
            <p:extLst>
              <p:ext uri="{D42A27DB-BD31-4B8C-83A1-F6EECF244321}">
                <p14:modId xmlns:p14="http://schemas.microsoft.com/office/powerpoint/2010/main" val="1985189966"/>
              </p:ext>
            </p:extLst>
          </p:nvPr>
        </p:nvGraphicFramePr>
        <p:xfrm>
          <a:off x="1809750" y="1600200"/>
          <a:ext cx="5200650" cy="4525963"/>
        </p:xfrm>
        <a:graphic>
          <a:graphicData uri="http://schemas.openxmlformats.org/presentationml/2006/ole">
            <mc:AlternateContent xmlns:mc="http://schemas.openxmlformats.org/markup-compatibility/2006">
              <mc:Choice xmlns:v="urn:schemas-microsoft-com:vml" Requires="v">
                <p:oleObj spid="_x0000_s2085" name="Document" r:id="rId4" imgW="4431792" imgH="3712464" progId="Word.Document.8">
                  <p:embed/>
                </p:oleObj>
              </mc:Choice>
              <mc:Fallback>
                <p:oleObj name="Document" r:id="rId4" imgW="4431792" imgH="3712464" progId="Word.Document.8">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09750" y="1600200"/>
                        <a:ext cx="5200650" cy="45259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Footer Placeholder 1"/>
          <p:cNvSpPr>
            <a:spLocks noGrp="1"/>
          </p:cNvSpPr>
          <p:nvPr>
            <p:ph type="ftr" sz="quarter" idx="4294967295"/>
          </p:nvPr>
        </p:nvSpPr>
        <p:spPr>
          <a:xfrm>
            <a:off x="0" y="6356350"/>
            <a:ext cx="2895600" cy="365125"/>
          </a:xfrm>
          <a:prstGeom prst="rect">
            <a:avLst/>
          </a:prstGeom>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4294967295"/>
          </p:nvPr>
        </p:nvSpPr>
        <p:spPr>
          <a:xfrm>
            <a:off x="7010400" y="6356350"/>
            <a:ext cx="2133600" cy="365125"/>
          </a:xfrm>
          <a:prstGeom prst="rect">
            <a:avLst/>
          </a:prstGeom>
        </p:spPr>
        <p:txBody>
          <a:bodyPr/>
          <a:lstStyle/>
          <a:p>
            <a:pPr algn="r"/>
            <a:fld id="{A7EA2D8D-44E5-43C4-BBA1-AE3E32EF0894}" type="slidenum">
              <a:rPr lang="en-GB" sz="1200" smtClean="0">
                <a:solidFill>
                  <a:schemeClr val="accent6">
                    <a:lumMod val="75000"/>
                  </a:schemeClr>
                </a:solidFill>
                <a:latin typeface="Liberation Sans"/>
              </a:rPr>
              <a:pPr algn="r"/>
              <a:t>29</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305139984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AU" dirty="0" smtClean="0"/>
              <a:t>This Week</a:t>
            </a:r>
            <a:endParaRPr lang="en-AU" dirty="0"/>
          </a:p>
        </p:txBody>
      </p:sp>
      <p:graphicFrame>
        <p:nvGraphicFramePr>
          <p:cNvPr id="4" name="Content Placeholder 3"/>
          <p:cNvGraphicFramePr>
            <a:graphicFrameLocks noGrp="1"/>
          </p:cNvGraphicFramePr>
          <p:nvPr>
            <p:ph sz="half" idx="1"/>
            <p:extLst>
              <p:ext uri="{D42A27DB-BD31-4B8C-83A1-F6EECF244321}">
                <p14:modId xmlns:p14="http://schemas.microsoft.com/office/powerpoint/2010/main" val="1278419173"/>
              </p:ext>
            </p:extLst>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956810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8" name="Rectangle 2"/>
          <p:cNvSpPr>
            <a:spLocks noGrp="1" noChangeArrowheads="1"/>
          </p:cNvSpPr>
          <p:nvPr>
            <p:ph type="title"/>
          </p:nvPr>
        </p:nvSpPr>
        <p:spPr/>
        <p:txBody>
          <a:bodyPr/>
          <a:lstStyle/>
          <a:p>
            <a:r>
              <a:rPr lang="en-GB" smtClean="0"/>
              <a:t>Activity</a:t>
            </a:r>
            <a:endParaRPr lang="en-GB" dirty="0"/>
          </a:p>
        </p:txBody>
      </p:sp>
      <p:sp>
        <p:nvSpPr>
          <p:cNvPr id="41989" name="Rectangle 3"/>
          <p:cNvSpPr>
            <a:spLocks noGrp="1" noChangeArrowheads="1"/>
          </p:cNvSpPr>
          <p:nvPr>
            <p:ph sz="half" idx="1"/>
          </p:nvPr>
        </p:nvSpPr>
        <p:spPr/>
        <p:txBody>
          <a:bodyPr/>
          <a:lstStyle/>
          <a:p>
            <a:r>
              <a:rPr lang="en-GB" dirty="0" smtClean="0"/>
              <a:t>Weller (2004) found people took less time to locate items for information that was grouped </a:t>
            </a:r>
          </a:p>
          <a:p>
            <a:pPr lvl="1"/>
            <a:r>
              <a:rPr lang="en-GB" dirty="0" smtClean="0"/>
              <a:t>using a border (2nd screen) compared with using colour contrast (1st screen)</a:t>
            </a:r>
          </a:p>
          <a:p>
            <a:endParaRPr lang="en-GB" dirty="0" smtClean="0"/>
          </a:p>
          <a:p>
            <a:r>
              <a:rPr lang="en-GB" dirty="0" smtClean="0"/>
              <a:t>Some </a:t>
            </a:r>
            <a:r>
              <a:rPr lang="en-GB" dirty="0" smtClean="0"/>
              <a:t>argue that too much white space on web pages is detrimental to search</a:t>
            </a:r>
          </a:p>
          <a:p>
            <a:pPr lvl="1"/>
            <a:r>
              <a:rPr lang="en-GB" dirty="0" smtClean="0"/>
              <a:t>Makes it hard to find information</a:t>
            </a:r>
          </a:p>
          <a:p>
            <a:pPr lvl="1"/>
            <a:r>
              <a:rPr lang="en-GB" dirty="0" smtClean="0"/>
              <a:t>Do you agree?</a:t>
            </a:r>
            <a:endParaRPr lang="en-GB" dirty="0"/>
          </a:p>
        </p:txBody>
      </p:sp>
      <p:sp>
        <p:nvSpPr>
          <p:cNvPr id="2" name="Footer Placeholder 1"/>
          <p:cNvSpPr>
            <a:spLocks noGrp="1"/>
          </p:cNvSpPr>
          <p:nvPr>
            <p:ph type="ftr" sz="quarter" idx="4294967295"/>
          </p:nvPr>
        </p:nvSpPr>
        <p:spPr>
          <a:xfrm>
            <a:off x="0" y="6356350"/>
            <a:ext cx="2895600" cy="365125"/>
          </a:xfrm>
          <a:prstGeom prst="rect">
            <a:avLst/>
          </a:prstGeom>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191412455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4" name="Rectangle 2"/>
          <p:cNvSpPr>
            <a:spLocks noGrp="1" noChangeArrowheads="1"/>
          </p:cNvSpPr>
          <p:nvPr>
            <p:ph type="title"/>
          </p:nvPr>
        </p:nvSpPr>
        <p:spPr/>
        <p:txBody>
          <a:bodyPr/>
          <a:lstStyle/>
          <a:p>
            <a:r>
              <a:rPr lang="en-GB" smtClean="0"/>
              <a:t>Design implications</a:t>
            </a:r>
            <a:endParaRPr lang="en-GB" dirty="0"/>
          </a:p>
        </p:txBody>
      </p:sp>
      <p:sp>
        <p:nvSpPr>
          <p:cNvPr id="46085" name="Rectangle 3"/>
          <p:cNvSpPr>
            <a:spLocks noGrp="1" noChangeArrowheads="1"/>
          </p:cNvSpPr>
          <p:nvPr>
            <p:ph sz="half" idx="1"/>
          </p:nvPr>
        </p:nvSpPr>
        <p:spPr/>
        <p:txBody>
          <a:bodyPr/>
          <a:lstStyle/>
          <a:p>
            <a:r>
              <a:rPr lang="en-GB" smtClean="0"/>
              <a:t>Icons should enable users to readily distinguish their meaning</a:t>
            </a:r>
          </a:p>
          <a:p>
            <a:r>
              <a:rPr lang="en-GB" smtClean="0"/>
              <a:t>Bordering and spacing are effective visual ways of grouping information</a:t>
            </a:r>
          </a:p>
          <a:p>
            <a:r>
              <a:rPr lang="en-GB" smtClean="0"/>
              <a:t>Sounds should be audible and distinguishable</a:t>
            </a:r>
          </a:p>
          <a:p>
            <a:r>
              <a:rPr lang="en-GB" smtClean="0"/>
              <a:t>Speech output should enable users to distinguish between the set of spoken words</a:t>
            </a:r>
          </a:p>
          <a:p>
            <a:r>
              <a:rPr lang="en-GB" smtClean="0"/>
              <a:t>Text should be legible and distinguishable from the background</a:t>
            </a:r>
          </a:p>
          <a:p>
            <a:r>
              <a:rPr lang="en-GB" smtClean="0"/>
              <a:t>Tactile feedback should allow users to recognize and distinguish different meanings</a:t>
            </a:r>
          </a:p>
          <a:p>
            <a:endParaRPr lang="en-GB" dirty="0"/>
          </a:p>
        </p:txBody>
      </p:sp>
      <p:sp>
        <p:nvSpPr>
          <p:cNvPr id="2" name="Footer Placeholder 1"/>
          <p:cNvSpPr>
            <a:spLocks noGrp="1"/>
          </p:cNvSpPr>
          <p:nvPr>
            <p:ph type="ftr" sz="quarter" idx="4294967295"/>
          </p:nvPr>
        </p:nvSpPr>
        <p:spPr>
          <a:xfrm>
            <a:off x="0" y="6356350"/>
            <a:ext cx="2895600" cy="365125"/>
          </a:xfrm>
          <a:prstGeom prst="rect">
            <a:avLst/>
          </a:prstGeom>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4294967295"/>
          </p:nvPr>
        </p:nvSpPr>
        <p:spPr>
          <a:xfrm>
            <a:off x="7010400" y="6356350"/>
            <a:ext cx="2133600" cy="365125"/>
          </a:xfrm>
          <a:prstGeom prst="rect">
            <a:avLst/>
          </a:prstGeom>
        </p:spPr>
        <p:txBody>
          <a:bodyPr/>
          <a:lstStyle/>
          <a:p>
            <a:pPr algn="r"/>
            <a:fld id="{A7EA2D8D-44E5-43C4-BBA1-AE3E32EF0894}" type="slidenum">
              <a:rPr lang="en-GB" sz="1200" smtClean="0">
                <a:solidFill>
                  <a:schemeClr val="accent6">
                    <a:lumMod val="75000"/>
                  </a:schemeClr>
                </a:solidFill>
                <a:latin typeface="Liberation Sans"/>
              </a:rPr>
              <a:pPr algn="r"/>
              <a:t>31</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264540633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6" name="Rectangle 2"/>
          <p:cNvSpPr>
            <a:spLocks noGrp="1" noChangeArrowheads="1"/>
          </p:cNvSpPr>
          <p:nvPr>
            <p:ph type="title"/>
          </p:nvPr>
        </p:nvSpPr>
        <p:spPr/>
        <p:txBody>
          <a:bodyPr/>
          <a:lstStyle/>
          <a:p>
            <a:r>
              <a:rPr lang="en-GB" smtClean="0"/>
              <a:t>Activity</a:t>
            </a:r>
            <a:endParaRPr lang="en-GB" dirty="0"/>
          </a:p>
        </p:txBody>
      </p:sp>
      <p:sp>
        <p:nvSpPr>
          <p:cNvPr id="54277" name="Rectangle 3"/>
          <p:cNvSpPr>
            <a:spLocks noGrp="1" noChangeArrowheads="1"/>
          </p:cNvSpPr>
          <p:nvPr>
            <p:ph sz="half" idx="1"/>
          </p:nvPr>
        </p:nvSpPr>
        <p:spPr/>
        <p:txBody>
          <a:bodyPr>
            <a:normAutofit/>
          </a:bodyPr>
          <a:lstStyle/>
          <a:p>
            <a:r>
              <a:rPr lang="en-GB" dirty="0" smtClean="0"/>
              <a:t>Try to remember the dates of your parents</a:t>
            </a:r>
            <a:r>
              <a:rPr lang="ja-JP" altLang="en-GB" dirty="0" smtClean="0"/>
              <a:t>’</a:t>
            </a:r>
            <a:r>
              <a:rPr lang="en-GB" dirty="0" smtClean="0"/>
              <a:t> birthday</a:t>
            </a:r>
          </a:p>
          <a:p>
            <a:r>
              <a:rPr lang="en-GB" dirty="0" smtClean="0"/>
              <a:t>Try to remember the cover of the last two </a:t>
            </a:r>
            <a:r>
              <a:rPr lang="en-GB" dirty="0" smtClean="0"/>
              <a:t>Movies you watched, bought </a:t>
            </a:r>
            <a:r>
              <a:rPr lang="en-GB" dirty="0" smtClean="0"/>
              <a:t>or rented</a:t>
            </a:r>
          </a:p>
          <a:p>
            <a:pPr lvl="1"/>
            <a:r>
              <a:rPr lang="en-GB" dirty="0" smtClean="0"/>
              <a:t>Which was easiest? Why?</a:t>
            </a:r>
          </a:p>
          <a:p>
            <a:endParaRPr lang="en-GB" dirty="0" smtClean="0"/>
          </a:p>
          <a:p>
            <a:r>
              <a:rPr lang="en-GB" dirty="0" smtClean="0"/>
              <a:t>People </a:t>
            </a:r>
            <a:r>
              <a:rPr lang="en-GB" dirty="0" smtClean="0"/>
              <a:t>are very good at remembering visual cues about things</a:t>
            </a:r>
          </a:p>
          <a:p>
            <a:pPr lvl="1"/>
            <a:r>
              <a:rPr lang="en-GB" dirty="0" smtClean="0"/>
              <a:t>e.g. the colour of items, the location of objects and marks on an object</a:t>
            </a:r>
          </a:p>
          <a:p>
            <a:r>
              <a:rPr lang="en-GB" dirty="0" smtClean="0"/>
              <a:t>They find it more difficult to learn and remember arbitrary material </a:t>
            </a:r>
          </a:p>
          <a:p>
            <a:pPr lvl="1"/>
            <a:r>
              <a:rPr lang="en-GB" dirty="0" smtClean="0"/>
              <a:t>e.g. birthdays and phone numbers</a:t>
            </a:r>
            <a:endParaRPr lang="en-GB" dirty="0"/>
          </a:p>
        </p:txBody>
      </p:sp>
      <p:sp>
        <p:nvSpPr>
          <p:cNvPr id="2" name="Footer Placeholder 1"/>
          <p:cNvSpPr>
            <a:spLocks noGrp="1"/>
          </p:cNvSpPr>
          <p:nvPr>
            <p:ph type="ftr" sz="quarter" idx="4294967295"/>
          </p:nvPr>
        </p:nvSpPr>
        <p:spPr>
          <a:xfrm>
            <a:off x="0" y="6356350"/>
            <a:ext cx="2895600" cy="365125"/>
          </a:xfrm>
          <a:prstGeom prst="rect">
            <a:avLst/>
          </a:prstGeom>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2438973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4277">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4277">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4277">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427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4" name="Rectangle 2"/>
          <p:cNvSpPr>
            <a:spLocks noGrp="1" noChangeArrowheads="1"/>
          </p:cNvSpPr>
          <p:nvPr>
            <p:ph type="ctrTitle"/>
          </p:nvPr>
        </p:nvSpPr>
        <p:spPr/>
        <p:txBody>
          <a:bodyPr/>
          <a:lstStyle/>
          <a:p>
            <a:r>
              <a:rPr lang="en-GB" smtClean="0"/>
              <a:t>Recognition versus recall</a:t>
            </a:r>
            <a:endParaRPr lang="en-GB" dirty="0"/>
          </a:p>
        </p:txBody>
      </p:sp>
      <p:sp>
        <p:nvSpPr>
          <p:cNvPr id="56325" name="Rectangle 3"/>
          <p:cNvSpPr>
            <a:spLocks noGrp="1" noChangeArrowheads="1"/>
          </p:cNvSpPr>
          <p:nvPr>
            <p:ph type="subTitle" idx="1"/>
          </p:nvPr>
        </p:nvSpPr>
        <p:spPr/>
        <p:txBody>
          <a:bodyPr/>
          <a:lstStyle/>
          <a:p>
            <a:r>
              <a:rPr lang="en-GB" dirty="0" smtClean="0"/>
              <a:t>Command-based interfaces require users to recall from memory a name from a possible set of 100s</a:t>
            </a:r>
          </a:p>
          <a:p>
            <a:endParaRPr lang="en-GB" dirty="0" smtClean="0"/>
          </a:p>
          <a:p>
            <a:r>
              <a:rPr lang="en-GB" dirty="0" smtClean="0"/>
              <a:t>Web browsers</a:t>
            </a:r>
            <a:endParaRPr lang="en-GB" dirty="0"/>
          </a:p>
        </p:txBody>
      </p:sp>
      <p:sp>
        <p:nvSpPr>
          <p:cNvPr id="2" name="Footer Placeholder 1"/>
          <p:cNvSpPr>
            <a:spLocks noGrp="1"/>
          </p:cNvSpPr>
          <p:nvPr>
            <p:ph type="ftr" sz="quarter" idx="11"/>
          </p:nvPr>
        </p:nvSpPr>
        <p:spPr>
          <a:prstGeom prst="rect">
            <a:avLst/>
          </a:prstGeom>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a:prstGeom prst="rect">
            <a:avLst/>
          </a:prstGeom>
        </p:spPr>
        <p:txBody>
          <a:bodyPr/>
          <a:lstStyle/>
          <a:p>
            <a:pPr algn="r"/>
            <a:fld id="{A7EA2D8D-44E5-43C4-BBA1-AE3E32EF0894}" type="slidenum">
              <a:rPr lang="en-GB" sz="1200" smtClean="0">
                <a:solidFill>
                  <a:schemeClr val="accent6">
                    <a:lumMod val="75000"/>
                  </a:schemeClr>
                </a:solidFill>
                <a:latin typeface="Liberation Sans"/>
              </a:rPr>
              <a:pPr algn="r"/>
              <a:t>33</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191128327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8" name="Rectangle 2"/>
          <p:cNvSpPr>
            <a:spLocks noGrp="1" noChangeArrowheads="1"/>
          </p:cNvSpPr>
          <p:nvPr>
            <p:ph type="title"/>
          </p:nvPr>
        </p:nvSpPr>
        <p:spPr/>
        <p:txBody>
          <a:bodyPr/>
          <a:lstStyle/>
          <a:p>
            <a:r>
              <a:rPr lang="en-GB" smtClean="0"/>
              <a:t>Design implications</a:t>
            </a:r>
            <a:endParaRPr lang="en-GB"/>
          </a:p>
        </p:txBody>
      </p:sp>
      <p:sp>
        <p:nvSpPr>
          <p:cNvPr id="72709" name="Rectangle 3"/>
          <p:cNvSpPr>
            <a:spLocks noGrp="1" noChangeArrowheads="1"/>
          </p:cNvSpPr>
          <p:nvPr>
            <p:ph sz="half" idx="1"/>
          </p:nvPr>
        </p:nvSpPr>
        <p:spPr/>
        <p:txBody>
          <a:bodyPr/>
          <a:lstStyle/>
          <a:p>
            <a:r>
              <a:rPr lang="en-GB" dirty="0" smtClean="0"/>
              <a:t>Don</a:t>
            </a:r>
            <a:r>
              <a:rPr lang="ja-JP" altLang="en-GB" dirty="0" smtClean="0"/>
              <a:t>’</a:t>
            </a:r>
            <a:r>
              <a:rPr lang="en-GB" dirty="0" smtClean="0"/>
              <a:t>t overload users</a:t>
            </a:r>
            <a:r>
              <a:rPr lang="ja-JP" altLang="en-GB" dirty="0" smtClean="0"/>
              <a:t>’</a:t>
            </a:r>
            <a:r>
              <a:rPr lang="en-GB" dirty="0" smtClean="0"/>
              <a:t> memories with complicated procedures for carrying out tasks</a:t>
            </a:r>
          </a:p>
          <a:p>
            <a:r>
              <a:rPr lang="en-GB" dirty="0" smtClean="0"/>
              <a:t>Design interfaces that promote recognition rather than recall</a:t>
            </a:r>
          </a:p>
          <a:p>
            <a:r>
              <a:rPr lang="en-GB" dirty="0" smtClean="0"/>
              <a:t>Provide users with various ways of encoding information to help them remember</a:t>
            </a:r>
          </a:p>
          <a:p>
            <a:pPr lvl="1"/>
            <a:r>
              <a:rPr lang="en-GB" dirty="0" smtClean="0"/>
              <a:t>e.g. categories, colour, flagging, time stamping</a:t>
            </a:r>
            <a:endParaRPr lang="en-GB" dirty="0"/>
          </a:p>
        </p:txBody>
      </p:sp>
      <p:sp>
        <p:nvSpPr>
          <p:cNvPr id="2" name="Footer Placeholder 1"/>
          <p:cNvSpPr>
            <a:spLocks noGrp="1"/>
          </p:cNvSpPr>
          <p:nvPr>
            <p:ph type="ftr" sz="quarter" idx="4294967295"/>
          </p:nvPr>
        </p:nvSpPr>
        <p:spPr>
          <a:xfrm>
            <a:off x="0" y="6356350"/>
            <a:ext cx="2895600" cy="365125"/>
          </a:xfrm>
          <a:prstGeom prst="rect">
            <a:avLst/>
          </a:prstGeom>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47270444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4" name="Rectangle 2"/>
          <p:cNvSpPr>
            <a:spLocks noGrp="1" noChangeArrowheads="1"/>
          </p:cNvSpPr>
          <p:nvPr>
            <p:ph type="title"/>
          </p:nvPr>
        </p:nvSpPr>
        <p:spPr/>
        <p:txBody>
          <a:bodyPr/>
          <a:lstStyle/>
          <a:p>
            <a:r>
              <a:rPr lang="en-GB" smtClean="0"/>
              <a:t>Mental models</a:t>
            </a:r>
            <a:endParaRPr lang="en-GB"/>
          </a:p>
        </p:txBody>
      </p:sp>
      <p:sp>
        <p:nvSpPr>
          <p:cNvPr id="81925" name="Rectangle 3"/>
          <p:cNvSpPr>
            <a:spLocks noGrp="1" noChangeArrowheads="1"/>
          </p:cNvSpPr>
          <p:nvPr>
            <p:ph sz="half" idx="1"/>
          </p:nvPr>
        </p:nvSpPr>
        <p:spPr/>
        <p:txBody>
          <a:bodyPr/>
          <a:lstStyle/>
          <a:p>
            <a:r>
              <a:rPr lang="en-GB" dirty="0" smtClean="0"/>
              <a:t>Users develop an understanding of a system through learning about and using it</a:t>
            </a:r>
          </a:p>
          <a:p>
            <a:endParaRPr lang="en-GB" dirty="0" smtClean="0"/>
          </a:p>
          <a:p>
            <a:r>
              <a:rPr lang="en-GB" dirty="0" smtClean="0"/>
              <a:t>Knowledge is sometimes described as a mental model:</a:t>
            </a:r>
          </a:p>
          <a:p>
            <a:pPr lvl="1"/>
            <a:r>
              <a:rPr lang="en-GB" dirty="0" smtClean="0"/>
              <a:t>How to use the system (what to do next)</a:t>
            </a:r>
          </a:p>
          <a:p>
            <a:pPr lvl="1"/>
            <a:r>
              <a:rPr lang="en-GB" dirty="0" smtClean="0"/>
              <a:t>What to do with unfamiliar systems or unexpected situations (how the system works)</a:t>
            </a:r>
          </a:p>
          <a:p>
            <a:pPr lvl="1"/>
            <a:endParaRPr lang="en-GB" dirty="0" smtClean="0"/>
          </a:p>
          <a:p>
            <a:r>
              <a:rPr lang="en-GB" dirty="0" smtClean="0"/>
              <a:t>People make inferences using mental models of how to carry out tasks</a:t>
            </a:r>
          </a:p>
          <a:p>
            <a:pPr lvl="1"/>
            <a:endParaRPr lang="en-GB" dirty="0"/>
          </a:p>
        </p:txBody>
      </p:sp>
      <p:sp>
        <p:nvSpPr>
          <p:cNvPr id="3" name="Footer Placeholder 2"/>
          <p:cNvSpPr>
            <a:spLocks noGrp="1"/>
          </p:cNvSpPr>
          <p:nvPr>
            <p:ph type="ftr" sz="quarter" idx="4294967295"/>
          </p:nvPr>
        </p:nvSpPr>
        <p:spPr>
          <a:xfrm>
            <a:off x="0" y="6356350"/>
            <a:ext cx="2895600" cy="365125"/>
          </a:xfrm>
          <a:prstGeom prst="rect">
            <a:avLst/>
          </a:prstGeom>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55805226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2" name="Rectangle 2"/>
          <p:cNvSpPr>
            <a:spLocks noGrp="1" noChangeArrowheads="1"/>
          </p:cNvSpPr>
          <p:nvPr>
            <p:ph type="title"/>
          </p:nvPr>
        </p:nvSpPr>
        <p:spPr/>
        <p:txBody>
          <a:bodyPr/>
          <a:lstStyle/>
          <a:p>
            <a:r>
              <a:rPr lang="en-GB" smtClean="0"/>
              <a:t>Mental models</a:t>
            </a:r>
            <a:endParaRPr lang="en-GB"/>
          </a:p>
        </p:txBody>
      </p:sp>
      <p:sp>
        <p:nvSpPr>
          <p:cNvPr id="83973" name="Rectangle 3"/>
          <p:cNvSpPr>
            <a:spLocks noGrp="1" noChangeArrowheads="1"/>
          </p:cNvSpPr>
          <p:nvPr>
            <p:ph sz="half" idx="1"/>
          </p:nvPr>
        </p:nvSpPr>
        <p:spPr/>
        <p:txBody>
          <a:bodyPr/>
          <a:lstStyle/>
          <a:p>
            <a:r>
              <a:rPr lang="en-GB" dirty="0" err="1" smtClean="0"/>
              <a:t>Craik</a:t>
            </a:r>
            <a:r>
              <a:rPr lang="en-GB" dirty="0" smtClean="0"/>
              <a:t> (1943) described mental models as:</a:t>
            </a:r>
          </a:p>
          <a:p>
            <a:pPr lvl="1"/>
            <a:r>
              <a:rPr lang="en-GB" dirty="0" smtClean="0"/>
              <a:t> internal constructions of some aspect of the external world enabling predictions to be made</a:t>
            </a:r>
          </a:p>
          <a:p>
            <a:endParaRPr lang="en-GB" dirty="0" smtClean="0"/>
          </a:p>
          <a:p>
            <a:r>
              <a:rPr lang="en-GB" dirty="0" smtClean="0"/>
              <a:t>Involves unconscious and conscious processes</a:t>
            </a:r>
          </a:p>
          <a:p>
            <a:pPr lvl="1"/>
            <a:r>
              <a:rPr lang="en-GB" dirty="0" smtClean="0"/>
              <a:t>images and analogies are activated</a:t>
            </a:r>
          </a:p>
          <a:p>
            <a:endParaRPr lang="en-GB" dirty="0" smtClean="0"/>
          </a:p>
          <a:p>
            <a:r>
              <a:rPr lang="en-GB" dirty="0" smtClean="0"/>
              <a:t>Deep versus shallow models </a:t>
            </a:r>
          </a:p>
          <a:p>
            <a:pPr lvl="1"/>
            <a:r>
              <a:rPr lang="en-GB" dirty="0" smtClean="0"/>
              <a:t>e.g. how to drive a car and how it works</a:t>
            </a:r>
            <a:endParaRPr lang="en-GB" dirty="0"/>
          </a:p>
        </p:txBody>
      </p:sp>
      <p:sp>
        <p:nvSpPr>
          <p:cNvPr id="3" name="Footer Placeholder 2"/>
          <p:cNvSpPr>
            <a:spLocks noGrp="1"/>
          </p:cNvSpPr>
          <p:nvPr>
            <p:ph type="ftr" sz="quarter" idx="4294967295"/>
          </p:nvPr>
        </p:nvSpPr>
        <p:spPr>
          <a:xfrm>
            <a:off x="0" y="6356350"/>
            <a:ext cx="2895600" cy="365125"/>
          </a:xfrm>
          <a:prstGeom prst="rect">
            <a:avLst/>
          </a:prstGeom>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284045921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20" name="Rectangle 2"/>
          <p:cNvSpPr>
            <a:spLocks noGrp="1" noChangeArrowheads="1"/>
          </p:cNvSpPr>
          <p:nvPr>
            <p:ph type="ctrTitle"/>
          </p:nvPr>
        </p:nvSpPr>
        <p:spPr/>
        <p:txBody>
          <a:bodyPr>
            <a:normAutofit/>
          </a:bodyPr>
          <a:lstStyle/>
          <a:p>
            <a:r>
              <a:rPr lang="en-US" smtClean="0"/>
              <a:t>Everyday reasoning and mental models</a:t>
            </a:r>
            <a:endParaRPr lang="en-US"/>
          </a:p>
        </p:txBody>
      </p:sp>
      <p:sp>
        <p:nvSpPr>
          <p:cNvPr id="86021" name="Rectangle 3"/>
          <p:cNvSpPr>
            <a:spLocks noGrp="1" noChangeArrowheads="1"/>
          </p:cNvSpPr>
          <p:nvPr>
            <p:ph type="subTitle" idx="1"/>
          </p:nvPr>
        </p:nvSpPr>
        <p:spPr/>
        <p:txBody>
          <a:bodyPr/>
          <a:lstStyle/>
          <a:p>
            <a:r>
              <a:rPr lang="en-US" dirty="0" smtClean="0"/>
              <a:t>You arrive home on a cold winter’s night to a cold </a:t>
            </a:r>
            <a:r>
              <a:rPr lang="en-US" dirty="0" smtClean="0"/>
              <a:t>house.</a:t>
            </a:r>
          </a:p>
          <a:p>
            <a:endParaRPr lang="en-US" dirty="0"/>
          </a:p>
          <a:p>
            <a:r>
              <a:rPr lang="en-US" dirty="0" smtClean="0"/>
              <a:t>How </a:t>
            </a:r>
            <a:r>
              <a:rPr lang="en-US" dirty="0" smtClean="0"/>
              <a:t>do you get the house to warm up as quickly as possible? Set the thermostat to be at its highest or to the desired temperature</a:t>
            </a:r>
            <a:r>
              <a:rPr lang="en-US" dirty="0" smtClean="0"/>
              <a:t>?</a:t>
            </a:r>
            <a:endParaRPr lang="en-US" dirty="0" smtClean="0"/>
          </a:p>
        </p:txBody>
      </p:sp>
      <p:sp>
        <p:nvSpPr>
          <p:cNvPr id="3" name="Footer Placeholder 2"/>
          <p:cNvSpPr>
            <a:spLocks noGrp="1"/>
          </p:cNvSpPr>
          <p:nvPr>
            <p:ph type="ftr" sz="quarter" idx="11"/>
          </p:nvPr>
        </p:nvSpPr>
        <p:spPr>
          <a:prstGeom prst="rect">
            <a:avLst/>
          </a:prstGeom>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2935878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602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4" name="Rectangle 2"/>
          <p:cNvSpPr>
            <a:spLocks noGrp="1" noChangeArrowheads="1"/>
          </p:cNvSpPr>
          <p:nvPr>
            <p:ph type="title"/>
          </p:nvPr>
        </p:nvSpPr>
        <p:spPr/>
        <p:txBody>
          <a:bodyPr/>
          <a:lstStyle/>
          <a:p>
            <a:r>
              <a:rPr lang="en-GB" smtClean="0"/>
              <a:t>Exercise: ATMs</a:t>
            </a:r>
            <a:endParaRPr lang="en-GB"/>
          </a:p>
        </p:txBody>
      </p:sp>
      <p:sp>
        <p:nvSpPr>
          <p:cNvPr id="92165" name="Rectangle 3"/>
          <p:cNvSpPr>
            <a:spLocks noGrp="1" noChangeArrowheads="1"/>
          </p:cNvSpPr>
          <p:nvPr>
            <p:ph sz="half" idx="1"/>
          </p:nvPr>
        </p:nvSpPr>
        <p:spPr/>
        <p:txBody>
          <a:bodyPr>
            <a:normAutofit/>
          </a:bodyPr>
          <a:lstStyle/>
          <a:p>
            <a:r>
              <a:rPr lang="en-GB" dirty="0" smtClean="0"/>
              <a:t>Write down how an ATM </a:t>
            </a:r>
            <a:r>
              <a:rPr lang="en-GB" dirty="0"/>
              <a:t>A</a:t>
            </a:r>
            <a:r>
              <a:rPr lang="en-GB" dirty="0" smtClean="0"/>
              <a:t>ustralian works</a:t>
            </a:r>
            <a:endParaRPr lang="en-GB" dirty="0" smtClean="0"/>
          </a:p>
          <a:p>
            <a:pPr lvl="1"/>
            <a:r>
              <a:rPr lang="en-GB" dirty="0" smtClean="0"/>
              <a:t>How much money are you allowed to take out?</a:t>
            </a:r>
          </a:p>
          <a:p>
            <a:pPr lvl="1"/>
            <a:r>
              <a:rPr lang="en-GB" dirty="0" smtClean="0"/>
              <a:t>What denominations?</a:t>
            </a:r>
          </a:p>
          <a:p>
            <a:pPr lvl="1"/>
            <a:r>
              <a:rPr lang="en-GB" dirty="0" smtClean="0"/>
              <a:t>If you went to another machine and tried the same what would happen?</a:t>
            </a:r>
          </a:p>
          <a:p>
            <a:pPr lvl="1"/>
            <a:r>
              <a:rPr lang="en-GB" dirty="0" smtClean="0"/>
              <a:t>What information is on the strip on your card? How is this used?</a:t>
            </a:r>
          </a:p>
          <a:p>
            <a:pPr lvl="1"/>
            <a:r>
              <a:rPr lang="en-GB" dirty="0" smtClean="0"/>
              <a:t>What happens if you enter the wrong number?</a:t>
            </a:r>
          </a:p>
          <a:p>
            <a:pPr lvl="1"/>
            <a:r>
              <a:rPr lang="en-GB" dirty="0" smtClean="0"/>
              <a:t>Why are there pauses between the steps of a transaction? What happens if you try to type during them?</a:t>
            </a:r>
          </a:p>
          <a:p>
            <a:pPr lvl="1"/>
            <a:r>
              <a:rPr lang="en-GB" dirty="0" smtClean="0"/>
              <a:t>Why does the card stay inside the machine?</a:t>
            </a:r>
          </a:p>
          <a:p>
            <a:pPr lvl="1"/>
            <a:r>
              <a:rPr lang="en-GB" dirty="0" smtClean="0"/>
              <a:t>Do you count the money? Why?</a:t>
            </a:r>
          </a:p>
          <a:p>
            <a:endParaRPr lang="en-GB" dirty="0"/>
          </a:p>
        </p:txBody>
      </p:sp>
      <p:sp>
        <p:nvSpPr>
          <p:cNvPr id="3" name="Footer Placeholder 2"/>
          <p:cNvSpPr>
            <a:spLocks noGrp="1"/>
          </p:cNvSpPr>
          <p:nvPr>
            <p:ph type="ftr" sz="quarter" idx="4294967295"/>
          </p:nvPr>
        </p:nvSpPr>
        <p:spPr>
          <a:xfrm>
            <a:off x="0" y="6356350"/>
            <a:ext cx="2895600" cy="365125"/>
          </a:xfrm>
          <a:prstGeom prst="rect">
            <a:avLst/>
          </a:prstGeom>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90391484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media.wiley.com/product_data/coverImage300/51/11190207/1119020751.jpg">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31840" y="620688"/>
            <a:ext cx="2857500" cy="372427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275563" y="4581128"/>
            <a:ext cx="4570081" cy="1077218"/>
          </a:xfrm>
          <a:prstGeom prst="rect">
            <a:avLst/>
          </a:prstGeom>
          <a:noFill/>
        </p:spPr>
        <p:txBody>
          <a:bodyPr wrap="none" rtlCol="0">
            <a:spAutoFit/>
          </a:bodyPr>
          <a:lstStyle/>
          <a:p>
            <a:pPr algn="ctr"/>
            <a:r>
              <a:rPr lang="en-GB" sz="3200" dirty="0" smtClean="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rPr>
              <a:t>Chapter 4</a:t>
            </a:r>
            <a:endParaRPr lang="en-GB" sz="3200" dirty="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endParaRPr>
          </a:p>
          <a:p>
            <a:pPr algn="ctr"/>
            <a:r>
              <a:rPr lang="en-GB" sz="3200" dirty="0" smtClean="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rPr>
              <a:t>SOCIAL INTERACTION</a:t>
            </a:r>
          </a:p>
        </p:txBody>
      </p:sp>
    </p:spTree>
    <p:extLst>
      <p:ext uri="{BB962C8B-B14F-4D97-AF65-F5344CB8AC3E}">
        <p14:creationId xmlns:p14="http://schemas.microsoft.com/office/powerpoint/2010/main" val="228984755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sz="half" idx="1"/>
            <p:extLst>
              <p:ext uri="{D42A27DB-BD31-4B8C-83A1-F6EECF244321}">
                <p14:modId xmlns:p14="http://schemas.microsoft.com/office/powerpoint/2010/main" val="117480446"/>
              </p:ext>
            </p:extLst>
          </p:nvPr>
        </p:nvGraphicFramePr>
        <p:xfrm>
          <a:off x="0" y="169132"/>
          <a:ext cx="9144000" cy="6452383"/>
        </p:xfrm>
        <a:graphic>
          <a:graphicData uri="http://schemas.openxmlformats.org/drawingml/2006/table">
            <a:tbl>
              <a:tblPr firstRow="1" bandRow="1">
                <a:tableStyleId>{5C22544A-7EE6-4342-B048-85BDC9FD1C3A}</a:tableStyleId>
              </a:tblPr>
              <a:tblGrid>
                <a:gridCol w="967563"/>
                <a:gridCol w="5128437"/>
                <a:gridCol w="3048000"/>
              </a:tblGrid>
              <a:tr h="430224">
                <a:tc>
                  <a:txBody>
                    <a:bodyPr/>
                    <a:lstStyle/>
                    <a:p>
                      <a:endParaRPr lang="en-AU" dirty="0">
                        <a:latin typeface="+mn-lt"/>
                      </a:endParaRPr>
                    </a:p>
                  </a:txBody>
                  <a:tcPr/>
                </a:tc>
                <a:tc>
                  <a:txBody>
                    <a:bodyPr/>
                    <a:lstStyle/>
                    <a:p>
                      <a:r>
                        <a:rPr lang="en-AU" dirty="0" smtClean="0"/>
                        <a:t>Topic</a:t>
                      </a:r>
                      <a:endParaRPr lang="en-AU" b="0" dirty="0">
                        <a:latin typeface="+mn-lt"/>
                      </a:endParaRPr>
                    </a:p>
                  </a:txBody>
                  <a:tcPr/>
                </a:tc>
                <a:tc>
                  <a:txBody>
                    <a:bodyPr/>
                    <a:lstStyle/>
                    <a:p>
                      <a:r>
                        <a:rPr lang="en-AU" dirty="0" smtClean="0"/>
                        <a:t>Reading</a:t>
                      </a:r>
                      <a:endParaRPr lang="en-AU" b="0" dirty="0">
                        <a:latin typeface="+mn-lt"/>
                      </a:endParaRPr>
                    </a:p>
                  </a:txBody>
                  <a:tcPr/>
                </a:tc>
              </a:tr>
              <a:tr h="430224">
                <a:tc>
                  <a:txBody>
                    <a:bodyPr/>
                    <a:lstStyle/>
                    <a:p>
                      <a:pPr algn="ctr">
                        <a:lnSpc>
                          <a:spcPct val="115000"/>
                        </a:lnSpc>
                        <a:spcAft>
                          <a:spcPts val="0"/>
                        </a:spcAft>
                      </a:pPr>
                      <a:r>
                        <a:rPr lang="en-AU" sz="1600" dirty="0">
                          <a:solidFill>
                            <a:schemeClr val="bg1"/>
                          </a:solidFill>
                          <a:effectLst/>
                        </a:rPr>
                        <a:t>1 </a:t>
                      </a:r>
                      <a:endParaRPr lang="en-AU" sz="1600" dirty="0">
                        <a:solidFill>
                          <a:schemeClr val="bg1"/>
                        </a:solidFill>
                        <a:effectLst/>
                        <a:latin typeface="+mn-lt"/>
                        <a:ea typeface="Times New Roman"/>
                        <a:cs typeface="Times New Roman"/>
                      </a:endParaRPr>
                    </a:p>
                  </a:txBody>
                  <a:tcPr marL="68580" marR="68580" marT="0" marB="0" anchor="ctr">
                    <a:solidFill>
                      <a:schemeClr val="bg1">
                        <a:lumMod val="65000"/>
                      </a:schemeClr>
                    </a:solidFill>
                  </a:tcPr>
                </a:tc>
                <a:tc>
                  <a:txBody>
                    <a:bodyPr/>
                    <a:lstStyle/>
                    <a:p>
                      <a:pPr>
                        <a:lnSpc>
                          <a:spcPct val="115000"/>
                        </a:lnSpc>
                        <a:spcAft>
                          <a:spcPts val="0"/>
                        </a:spcAft>
                      </a:pPr>
                      <a:r>
                        <a:rPr lang="en-AU" sz="1600" dirty="0">
                          <a:solidFill>
                            <a:schemeClr val="bg1"/>
                          </a:solidFill>
                          <a:effectLst/>
                        </a:rPr>
                        <a:t>Subject Overview and Introduction </a:t>
                      </a:r>
                      <a:r>
                        <a:rPr lang="en-AU" sz="1600" dirty="0" smtClean="0">
                          <a:solidFill>
                            <a:schemeClr val="bg1"/>
                          </a:solidFill>
                          <a:effectLst/>
                        </a:rPr>
                        <a:t>to HCI</a:t>
                      </a:r>
                      <a:endParaRPr lang="en-AU" sz="1600" dirty="0">
                        <a:solidFill>
                          <a:schemeClr val="bg1"/>
                        </a:solidFill>
                        <a:effectLst/>
                        <a:latin typeface="+mn-lt"/>
                        <a:ea typeface="Times New Roman"/>
                        <a:cs typeface="Times New Roman"/>
                      </a:endParaRPr>
                    </a:p>
                  </a:txBody>
                  <a:tcPr marL="68580" marR="68580" marT="0" marB="0" anchor="ctr">
                    <a:solidFill>
                      <a:schemeClr val="bg1">
                        <a:lumMod val="65000"/>
                      </a:schemeClr>
                    </a:solidFill>
                  </a:tcPr>
                </a:tc>
                <a:tc>
                  <a:txBody>
                    <a:bodyPr/>
                    <a:lstStyle/>
                    <a:p>
                      <a:pPr>
                        <a:lnSpc>
                          <a:spcPct val="115000"/>
                        </a:lnSpc>
                        <a:spcAft>
                          <a:spcPts val="0"/>
                        </a:spcAft>
                      </a:pPr>
                      <a:r>
                        <a:rPr lang="en-AU" sz="1600" dirty="0">
                          <a:solidFill>
                            <a:schemeClr val="bg1"/>
                          </a:solidFill>
                          <a:effectLst/>
                        </a:rPr>
                        <a:t>Chapter 1 </a:t>
                      </a:r>
                      <a:endParaRPr lang="en-AU" sz="1600" dirty="0">
                        <a:solidFill>
                          <a:schemeClr val="bg1"/>
                        </a:solidFill>
                        <a:effectLst/>
                        <a:latin typeface="+mn-lt"/>
                        <a:ea typeface="Times New Roman"/>
                        <a:cs typeface="Times New Roman"/>
                      </a:endParaRPr>
                    </a:p>
                  </a:txBody>
                  <a:tcPr marL="68580" marR="68580" marT="0" marB="0" anchor="ctr">
                    <a:solidFill>
                      <a:schemeClr val="bg1">
                        <a:lumMod val="65000"/>
                      </a:schemeClr>
                    </a:solidFill>
                  </a:tcPr>
                </a:tc>
              </a:tr>
              <a:tr h="430224">
                <a:tc>
                  <a:txBody>
                    <a:bodyPr/>
                    <a:lstStyle/>
                    <a:p>
                      <a:pPr algn="ctr">
                        <a:lnSpc>
                          <a:spcPct val="115000"/>
                        </a:lnSpc>
                        <a:spcAft>
                          <a:spcPts val="0"/>
                        </a:spcAft>
                      </a:pPr>
                      <a:r>
                        <a:rPr lang="en-AU" sz="1600" dirty="0">
                          <a:solidFill>
                            <a:schemeClr val="bg1"/>
                          </a:solidFill>
                          <a:effectLst/>
                        </a:rPr>
                        <a:t>2 </a:t>
                      </a:r>
                      <a:endParaRPr lang="en-AU" sz="1600" dirty="0">
                        <a:solidFill>
                          <a:schemeClr val="bg1"/>
                        </a:solidFill>
                        <a:effectLst/>
                        <a:latin typeface="+mn-lt"/>
                        <a:ea typeface="Times New Roman"/>
                        <a:cs typeface="Times New Roman"/>
                      </a:endParaRPr>
                    </a:p>
                  </a:txBody>
                  <a:tcPr marL="68580" marR="68580" marT="0" marB="0" anchor="ctr">
                    <a:solidFill>
                      <a:schemeClr val="bg1">
                        <a:lumMod val="65000"/>
                      </a:schemeClr>
                    </a:solidFill>
                  </a:tcPr>
                </a:tc>
                <a:tc>
                  <a:txBody>
                    <a:bodyPr/>
                    <a:lstStyle/>
                    <a:p>
                      <a:pPr>
                        <a:lnSpc>
                          <a:spcPct val="115000"/>
                        </a:lnSpc>
                        <a:spcAft>
                          <a:spcPts val="0"/>
                        </a:spcAft>
                      </a:pPr>
                      <a:r>
                        <a:rPr lang="en-AU" sz="1600" dirty="0" smtClean="0">
                          <a:solidFill>
                            <a:schemeClr val="bg1"/>
                          </a:solidFill>
                          <a:effectLst/>
                        </a:rPr>
                        <a:t>User-Centred</a:t>
                      </a:r>
                      <a:r>
                        <a:rPr lang="en-AU" sz="1600" baseline="0" dirty="0" smtClean="0">
                          <a:solidFill>
                            <a:schemeClr val="bg1"/>
                          </a:solidFill>
                          <a:effectLst/>
                        </a:rPr>
                        <a:t> Design</a:t>
                      </a:r>
                      <a:endParaRPr lang="en-AU" sz="1600" dirty="0">
                        <a:solidFill>
                          <a:schemeClr val="bg1"/>
                        </a:solidFill>
                        <a:effectLst/>
                        <a:latin typeface="+mn-lt"/>
                        <a:ea typeface="Times New Roman"/>
                        <a:cs typeface="Times New Roman"/>
                      </a:endParaRPr>
                    </a:p>
                  </a:txBody>
                  <a:tcPr marL="68580" marR="68580" marT="0" marB="0" anchor="ctr">
                    <a:solidFill>
                      <a:schemeClr val="bg1">
                        <a:lumMod val="65000"/>
                      </a:schemeClr>
                    </a:solidFill>
                  </a:tcPr>
                </a:tc>
                <a:tc>
                  <a:txBody>
                    <a:bodyPr/>
                    <a:lstStyle/>
                    <a:p>
                      <a:pPr>
                        <a:lnSpc>
                          <a:spcPct val="115000"/>
                        </a:lnSpc>
                        <a:spcAft>
                          <a:spcPts val="0"/>
                        </a:spcAft>
                      </a:pPr>
                      <a:r>
                        <a:rPr lang="en-AU" sz="1600" dirty="0" smtClean="0">
                          <a:solidFill>
                            <a:schemeClr val="bg1"/>
                          </a:solidFill>
                          <a:effectLst/>
                        </a:rPr>
                        <a:t>Chapter 2</a:t>
                      </a:r>
                      <a:endParaRPr lang="en-AU" sz="1600" dirty="0">
                        <a:solidFill>
                          <a:schemeClr val="bg1"/>
                        </a:solidFill>
                        <a:effectLst/>
                        <a:latin typeface="+mn-lt"/>
                        <a:ea typeface="Times New Roman"/>
                        <a:cs typeface="Times New Roman"/>
                      </a:endParaRPr>
                    </a:p>
                  </a:txBody>
                  <a:tcPr marL="68580" marR="68580" marT="0" marB="0" anchor="ctr">
                    <a:solidFill>
                      <a:schemeClr val="bg1">
                        <a:lumMod val="65000"/>
                      </a:schemeClr>
                    </a:solidFill>
                  </a:tcPr>
                </a:tc>
              </a:tr>
              <a:tr h="467647">
                <a:tc>
                  <a:txBody>
                    <a:bodyPr/>
                    <a:lstStyle/>
                    <a:p>
                      <a:pPr algn="ctr">
                        <a:lnSpc>
                          <a:spcPct val="115000"/>
                        </a:lnSpc>
                        <a:spcAft>
                          <a:spcPts val="0"/>
                        </a:spcAft>
                      </a:pPr>
                      <a:r>
                        <a:rPr lang="en-AU" sz="1600" dirty="0">
                          <a:solidFill>
                            <a:schemeClr val="bg1"/>
                          </a:solidFill>
                          <a:effectLst/>
                        </a:rPr>
                        <a:t>3 </a:t>
                      </a:r>
                      <a:endParaRPr lang="en-AU" sz="1600" dirty="0">
                        <a:solidFill>
                          <a:schemeClr val="bg1"/>
                        </a:solidFill>
                        <a:effectLst/>
                        <a:latin typeface="+mn-lt"/>
                        <a:ea typeface="Times New Roman"/>
                        <a:cs typeface="Times New Roman"/>
                      </a:endParaRPr>
                    </a:p>
                  </a:txBody>
                  <a:tcPr marL="68580" marR="68580" marT="0" marB="0" anchor="ctr">
                    <a:solidFill>
                      <a:schemeClr val="accent2"/>
                    </a:solidFill>
                  </a:tcPr>
                </a:tc>
                <a:tc>
                  <a:txBody>
                    <a:bodyPr/>
                    <a:lstStyle/>
                    <a:p>
                      <a:pPr>
                        <a:lnSpc>
                          <a:spcPct val="115000"/>
                        </a:lnSpc>
                        <a:spcAft>
                          <a:spcPts val="0"/>
                        </a:spcAft>
                      </a:pPr>
                      <a:r>
                        <a:rPr lang="en-AU" sz="1600" dirty="0" smtClean="0">
                          <a:solidFill>
                            <a:schemeClr val="bg1"/>
                          </a:solidFill>
                          <a:effectLst/>
                          <a:latin typeface="+mn-lt"/>
                          <a:ea typeface="Times New Roman"/>
                          <a:cs typeface="Times New Roman"/>
                        </a:rPr>
                        <a:t>User Interaction</a:t>
                      </a:r>
                      <a:endParaRPr lang="en-AU" sz="1600" dirty="0">
                        <a:solidFill>
                          <a:schemeClr val="bg1"/>
                        </a:solidFill>
                        <a:effectLst/>
                        <a:latin typeface="+mn-lt"/>
                        <a:ea typeface="Times New Roman"/>
                        <a:cs typeface="Times New Roman"/>
                      </a:endParaRPr>
                    </a:p>
                  </a:txBody>
                  <a:tcPr marL="68580" marR="68580" marT="0" marB="0" anchor="ctr">
                    <a:solidFill>
                      <a:schemeClr val="accent2"/>
                    </a:solidFill>
                  </a:tcPr>
                </a:tc>
                <a:tc>
                  <a:txBody>
                    <a:bodyPr/>
                    <a:lstStyle/>
                    <a:p>
                      <a:pPr>
                        <a:lnSpc>
                          <a:spcPct val="115000"/>
                        </a:lnSpc>
                        <a:spcAft>
                          <a:spcPts val="0"/>
                        </a:spcAft>
                      </a:pPr>
                      <a:r>
                        <a:rPr lang="en-AU" sz="1600" dirty="0">
                          <a:solidFill>
                            <a:schemeClr val="bg1"/>
                          </a:solidFill>
                          <a:effectLst/>
                        </a:rPr>
                        <a:t>Chapters </a:t>
                      </a:r>
                      <a:r>
                        <a:rPr lang="en-AU" sz="1600" dirty="0" smtClean="0">
                          <a:solidFill>
                            <a:schemeClr val="bg1"/>
                          </a:solidFill>
                          <a:effectLst/>
                        </a:rPr>
                        <a:t>3 &amp; 4</a:t>
                      </a:r>
                      <a:endParaRPr lang="en-AU" sz="1600" dirty="0">
                        <a:solidFill>
                          <a:schemeClr val="bg1"/>
                        </a:solidFill>
                        <a:effectLst/>
                        <a:latin typeface="+mn-lt"/>
                        <a:ea typeface="Times New Roman"/>
                        <a:cs typeface="Times New Roman"/>
                      </a:endParaRPr>
                    </a:p>
                  </a:txBody>
                  <a:tcPr marL="68580" marR="68580" marT="0" marB="0" anchor="ctr">
                    <a:solidFill>
                      <a:schemeClr val="accent2"/>
                    </a:solidFill>
                  </a:tcPr>
                </a:tc>
              </a:tr>
              <a:tr h="430224">
                <a:tc>
                  <a:txBody>
                    <a:bodyPr/>
                    <a:lstStyle/>
                    <a:p>
                      <a:pPr algn="ctr">
                        <a:lnSpc>
                          <a:spcPct val="115000"/>
                        </a:lnSpc>
                        <a:spcAft>
                          <a:spcPts val="0"/>
                        </a:spcAft>
                      </a:pPr>
                      <a:r>
                        <a:rPr lang="en-AU" sz="1600" dirty="0">
                          <a:effectLst/>
                        </a:rPr>
                        <a:t>4 </a:t>
                      </a:r>
                      <a:endParaRPr lang="en-AU" sz="1600" dirty="0">
                        <a:solidFill>
                          <a:srgbClr val="000000"/>
                        </a:solidFill>
                        <a:effectLst/>
                        <a:latin typeface="+mn-lt"/>
                        <a:ea typeface="Times New Roman"/>
                        <a:cs typeface="Times New Roman"/>
                      </a:endParaRPr>
                    </a:p>
                  </a:txBody>
                  <a:tcPr marL="68580" marR="68580" marT="0" marB="0" anchor="ctr"/>
                </a:tc>
                <a:tc>
                  <a:txBody>
                    <a:bodyPr/>
                    <a:lstStyle/>
                    <a:p>
                      <a:pPr>
                        <a:lnSpc>
                          <a:spcPct val="115000"/>
                        </a:lnSpc>
                        <a:spcAft>
                          <a:spcPts val="0"/>
                        </a:spcAft>
                      </a:pPr>
                      <a:r>
                        <a:rPr lang="en-AU" sz="1600" dirty="0" smtClean="0">
                          <a:solidFill>
                            <a:srgbClr val="000000"/>
                          </a:solidFill>
                          <a:effectLst/>
                          <a:latin typeface="+mn-lt"/>
                          <a:ea typeface="Times New Roman"/>
                          <a:cs typeface="Times New Roman"/>
                        </a:rPr>
                        <a:t>User Interfaces</a:t>
                      </a:r>
                    </a:p>
                  </a:txBody>
                  <a:tcPr marL="68580" marR="68580" marT="0" marB="0" anchor="ctr"/>
                </a:tc>
                <a:tc>
                  <a:txBody>
                    <a:bodyPr/>
                    <a:lstStyle/>
                    <a:p>
                      <a:pPr>
                        <a:lnSpc>
                          <a:spcPct val="115000"/>
                        </a:lnSpc>
                        <a:spcAft>
                          <a:spcPts val="0"/>
                        </a:spcAft>
                      </a:pPr>
                      <a:r>
                        <a:rPr lang="en-AU" sz="1600" dirty="0" smtClean="0">
                          <a:effectLst/>
                        </a:rPr>
                        <a:t>Chapters</a:t>
                      </a:r>
                      <a:r>
                        <a:rPr lang="en-AU" sz="1600" baseline="0" dirty="0" smtClean="0">
                          <a:effectLst/>
                        </a:rPr>
                        <a:t> 5 &amp; 6</a:t>
                      </a:r>
                      <a:r>
                        <a:rPr lang="en-AU" sz="1600" dirty="0" smtClean="0">
                          <a:effectLst/>
                        </a:rPr>
                        <a:t> </a:t>
                      </a:r>
                      <a:endParaRPr lang="en-AU" sz="1600" dirty="0">
                        <a:solidFill>
                          <a:srgbClr val="000000"/>
                        </a:solidFill>
                        <a:effectLst/>
                        <a:latin typeface="+mn-lt"/>
                        <a:ea typeface="Times New Roman"/>
                        <a:cs typeface="Times New Roman"/>
                      </a:endParaRPr>
                    </a:p>
                  </a:txBody>
                  <a:tcPr marL="68580" marR="68580" marT="0" marB="0" anchor="ctr"/>
                </a:tc>
              </a:tr>
              <a:tr h="430224">
                <a:tc>
                  <a:txBody>
                    <a:bodyPr/>
                    <a:lstStyle/>
                    <a:p>
                      <a:pPr algn="ctr">
                        <a:lnSpc>
                          <a:spcPct val="115000"/>
                        </a:lnSpc>
                        <a:spcAft>
                          <a:spcPts val="0"/>
                        </a:spcAft>
                      </a:pPr>
                      <a:r>
                        <a:rPr lang="en-AU" sz="1600" dirty="0">
                          <a:effectLst/>
                        </a:rPr>
                        <a:t>5 </a:t>
                      </a:r>
                      <a:endParaRPr lang="en-AU" sz="1600" dirty="0">
                        <a:solidFill>
                          <a:srgbClr val="000000"/>
                        </a:solidFill>
                        <a:effectLst/>
                        <a:latin typeface="+mn-lt"/>
                        <a:ea typeface="Times New Roman"/>
                        <a:cs typeface="Times New Roman"/>
                      </a:endParaRPr>
                    </a:p>
                  </a:txBody>
                  <a:tcPr marL="68580" marR="68580" marT="0" marB="0" anchor="ctr"/>
                </a:tc>
                <a:tc>
                  <a:txBody>
                    <a:bodyPr/>
                    <a:lstStyle/>
                    <a:p>
                      <a:pPr>
                        <a:lnSpc>
                          <a:spcPct val="115000"/>
                        </a:lnSpc>
                        <a:spcAft>
                          <a:spcPts val="0"/>
                        </a:spcAft>
                      </a:pPr>
                      <a:r>
                        <a:rPr lang="en-AU" sz="1600" dirty="0" smtClean="0">
                          <a:solidFill>
                            <a:srgbClr val="000000"/>
                          </a:solidFill>
                          <a:effectLst/>
                          <a:latin typeface="+mn-lt"/>
                          <a:ea typeface="Times New Roman"/>
                          <a:cs typeface="Times New Roman"/>
                        </a:rPr>
                        <a:t>Information Presentation and Navigation</a:t>
                      </a:r>
                      <a:endParaRPr lang="en-AU" sz="1600" dirty="0">
                        <a:solidFill>
                          <a:srgbClr val="000000"/>
                        </a:solidFill>
                        <a:effectLst/>
                        <a:latin typeface="+mn-lt"/>
                        <a:ea typeface="Times New Roman"/>
                        <a:cs typeface="Times New Roman"/>
                      </a:endParaRPr>
                    </a:p>
                  </a:txBody>
                  <a:tcPr marL="68580" marR="68580" marT="0" marB="0" anchor="ctr"/>
                </a:tc>
                <a:tc>
                  <a:txBody>
                    <a:bodyPr/>
                    <a:lstStyle/>
                    <a:p>
                      <a:pPr marL="0" marR="0" indent="0" algn="l" defTabSz="457200" rtl="0" eaLnBrk="1" fontAlgn="auto" latinLnBrk="0" hangingPunct="1">
                        <a:lnSpc>
                          <a:spcPct val="115000"/>
                        </a:lnSpc>
                        <a:spcBef>
                          <a:spcPts val="0"/>
                        </a:spcBef>
                        <a:spcAft>
                          <a:spcPts val="0"/>
                        </a:spcAft>
                        <a:buClrTx/>
                        <a:buSzTx/>
                        <a:buFontTx/>
                        <a:buNone/>
                        <a:tabLst/>
                        <a:defRPr/>
                      </a:pPr>
                      <a:r>
                        <a:rPr lang="en-AU" sz="1600" dirty="0" smtClean="0">
                          <a:effectLst/>
                        </a:rPr>
                        <a:t>No Readings </a:t>
                      </a:r>
                      <a:endParaRPr lang="en-AU" sz="1600" dirty="0" smtClean="0">
                        <a:solidFill>
                          <a:srgbClr val="000000"/>
                        </a:solidFill>
                        <a:effectLst/>
                        <a:latin typeface="+mn-lt"/>
                        <a:ea typeface="Times New Roman"/>
                        <a:cs typeface="Times New Roman"/>
                      </a:endParaRPr>
                    </a:p>
                  </a:txBody>
                  <a:tcPr marL="68580" marR="68580" marT="0" marB="0" anchor="ctr"/>
                </a:tc>
              </a:tr>
              <a:tr h="430224">
                <a:tc>
                  <a:txBody>
                    <a:bodyPr/>
                    <a:lstStyle/>
                    <a:p>
                      <a:pPr algn="ctr">
                        <a:lnSpc>
                          <a:spcPct val="115000"/>
                        </a:lnSpc>
                        <a:spcAft>
                          <a:spcPts val="0"/>
                        </a:spcAft>
                      </a:pPr>
                      <a:r>
                        <a:rPr lang="en-AU" sz="1600" dirty="0">
                          <a:effectLst/>
                        </a:rPr>
                        <a:t>6 </a:t>
                      </a:r>
                      <a:endParaRPr lang="en-AU" sz="1600" dirty="0">
                        <a:solidFill>
                          <a:srgbClr val="000000"/>
                        </a:solidFill>
                        <a:effectLst/>
                        <a:latin typeface="+mn-lt"/>
                        <a:ea typeface="Times New Roman"/>
                        <a:cs typeface="Times New Roman"/>
                      </a:endParaRPr>
                    </a:p>
                  </a:txBody>
                  <a:tcPr marL="68580" marR="68580" marT="0" marB="0" anchor="ctr"/>
                </a:tc>
                <a:tc>
                  <a:txBody>
                    <a:bodyPr/>
                    <a:lstStyle/>
                    <a:p>
                      <a:pPr>
                        <a:lnSpc>
                          <a:spcPct val="115000"/>
                        </a:lnSpc>
                        <a:spcAft>
                          <a:spcPts val="0"/>
                        </a:spcAft>
                      </a:pPr>
                      <a:r>
                        <a:rPr lang="en-AU" sz="1600" dirty="0" smtClean="0">
                          <a:solidFill>
                            <a:srgbClr val="000000"/>
                          </a:solidFill>
                          <a:effectLst/>
                          <a:latin typeface="+mn-lt"/>
                          <a:ea typeface="Times New Roman"/>
                          <a:cs typeface="Times New Roman"/>
                        </a:rPr>
                        <a:t>Accessibility and</a:t>
                      </a:r>
                      <a:r>
                        <a:rPr lang="en-AU" sz="1600" baseline="0" dirty="0" smtClean="0">
                          <a:solidFill>
                            <a:srgbClr val="000000"/>
                          </a:solidFill>
                          <a:effectLst/>
                          <a:latin typeface="+mn-lt"/>
                          <a:ea typeface="Times New Roman"/>
                          <a:cs typeface="Times New Roman"/>
                        </a:rPr>
                        <a:t> Special Issues in HCI</a:t>
                      </a:r>
                      <a:endParaRPr lang="en-AU" sz="1600" dirty="0">
                        <a:solidFill>
                          <a:srgbClr val="000000"/>
                        </a:solidFill>
                        <a:effectLst/>
                        <a:latin typeface="+mn-lt"/>
                        <a:ea typeface="Times New Roman"/>
                        <a:cs typeface="Times New Roman"/>
                      </a:endParaRPr>
                    </a:p>
                  </a:txBody>
                  <a:tcPr marL="68580" marR="68580" marT="0" marB="0" anchor="ctr"/>
                </a:tc>
                <a:tc>
                  <a:txBody>
                    <a:bodyPr/>
                    <a:lstStyle/>
                    <a:p>
                      <a:pPr marL="0" marR="0" indent="0" algn="l" defTabSz="457200" rtl="0" eaLnBrk="1" fontAlgn="auto" latinLnBrk="0" hangingPunct="1">
                        <a:lnSpc>
                          <a:spcPct val="115000"/>
                        </a:lnSpc>
                        <a:spcBef>
                          <a:spcPts val="0"/>
                        </a:spcBef>
                        <a:spcAft>
                          <a:spcPts val="0"/>
                        </a:spcAft>
                        <a:buClrTx/>
                        <a:buSzTx/>
                        <a:buFontTx/>
                        <a:buNone/>
                        <a:tabLst/>
                        <a:defRPr/>
                      </a:pPr>
                      <a:r>
                        <a:rPr lang="en-AU" sz="1600" dirty="0" smtClean="0">
                          <a:effectLst/>
                        </a:rPr>
                        <a:t>No Readings </a:t>
                      </a:r>
                      <a:endParaRPr lang="en-AU" sz="1600" dirty="0" smtClean="0">
                        <a:solidFill>
                          <a:srgbClr val="000000"/>
                        </a:solidFill>
                        <a:effectLst/>
                        <a:latin typeface="+mn-lt"/>
                        <a:ea typeface="Times New Roman"/>
                        <a:cs typeface="Times New Roman"/>
                      </a:endParaRPr>
                    </a:p>
                  </a:txBody>
                  <a:tcPr marL="68580" marR="68580" marT="0" marB="0" anchor="ctr"/>
                </a:tc>
              </a:tr>
              <a:tr h="430224">
                <a:tc>
                  <a:txBody>
                    <a:bodyPr/>
                    <a:lstStyle/>
                    <a:p>
                      <a:pPr algn="ctr">
                        <a:lnSpc>
                          <a:spcPct val="115000"/>
                        </a:lnSpc>
                        <a:spcAft>
                          <a:spcPts val="0"/>
                        </a:spcAft>
                      </a:pPr>
                      <a:r>
                        <a:rPr lang="en-AU" sz="1600" dirty="0">
                          <a:effectLst/>
                        </a:rPr>
                        <a:t>7</a:t>
                      </a:r>
                      <a:r>
                        <a:rPr lang="en-AU" sz="1600" dirty="0" smtClean="0">
                          <a:effectLst/>
                        </a:rPr>
                        <a:t> </a:t>
                      </a:r>
                      <a:endParaRPr lang="en-AU" sz="1600" dirty="0">
                        <a:solidFill>
                          <a:srgbClr val="000000"/>
                        </a:solidFill>
                        <a:effectLst/>
                        <a:latin typeface="+mn-lt"/>
                        <a:ea typeface="Times New Roman"/>
                        <a:cs typeface="Times New Roman"/>
                      </a:endParaRPr>
                    </a:p>
                  </a:txBody>
                  <a:tcPr marL="68580" marR="68580" marT="0" marB="0" anchor="ctr"/>
                </a:tc>
                <a:tc>
                  <a:txBody>
                    <a:bodyPr/>
                    <a:lstStyle/>
                    <a:p>
                      <a:pPr>
                        <a:lnSpc>
                          <a:spcPct val="115000"/>
                        </a:lnSpc>
                        <a:spcAft>
                          <a:spcPts val="0"/>
                        </a:spcAft>
                      </a:pPr>
                      <a:r>
                        <a:rPr lang="en-AU" sz="1600" dirty="0" smtClean="0">
                          <a:solidFill>
                            <a:srgbClr val="000000"/>
                          </a:solidFill>
                          <a:effectLst/>
                          <a:latin typeface="+mn-lt"/>
                          <a:ea typeface="Times New Roman"/>
                          <a:cs typeface="Times New Roman"/>
                        </a:rPr>
                        <a:t>Interaction Design</a:t>
                      </a:r>
                      <a:r>
                        <a:rPr lang="en-AU" sz="1600" baseline="0" dirty="0" smtClean="0">
                          <a:solidFill>
                            <a:srgbClr val="000000"/>
                          </a:solidFill>
                          <a:effectLst/>
                          <a:latin typeface="+mn-lt"/>
                          <a:ea typeface="Times New Roman"/>
                          <a:cs typeface="Times New Roman"/>
                        </a:rPr>
                        <a:t> and Development I: Data Gathering and Analysis</a:t>
                      </a:r>
                      <a:endParaRPr lang="en-AU" sz="1600" dirty="0">
                        <a:solidFill>
                          <a:srgbClr val="000000"/>
                        </a:solidFill>
                        <a:effectLst/>
                        <a:latin typeface="+mn-lt"/>
                        <a:ea typeface="Times New Roman"/>
                        <a:cs typeface="Times New Roman"/>
                      </a:endParaRPr>
                    </a:p>
                  </a:txBody>
                  <a:tcPr marL="68580" marR="68580" marT="0" marB="0" anchor="ctr"/>
                </a:tc>
                <a:tc>
                  <a:txBody>
                    <a:bodyPr/>
                    <a:lstStyle/>
                    <a:p>
                      <a:pPr marL="0" marR="0" indent="0" algn="l" defTabSz="457200" rtl="0" eaLnBrk="1" fontAlgn="auto" latinLnBrk="0" hangingPunct="1">
                        <a:lnSpc>
                          <a:spcPct val="115000"/>
                        </a:lnSpc>
                        <a:spcBef>
                          <a:spcPts val="0"/>
                        </a:spcBef>
                        <a:spcAft>
                          <a:spcPts val="0"/>
                        </a:spcAft>
                        <a:buClrTx/>
                        <a:buSzTx/>
                        <a:buFontTx/>
                        <a:buNone/>
                        <a:tabLst/>
                        <a:defRPr/>
                      </a:pPr>
                      <a:r>
                        <a:rPr lang="en-AU" sz="1600" dirty="0" smtClean="0">
                          <a:effectLst/>
                        </a:rPr>
                        <a:t>Chapters</a:t>
                      </a:r>
                      <a:r>
                        <a:rPr lang="en-AU" sz="1600" baseline="0" dirty="0" smtClean="0">
                          <a:effectLst/>
                        </a:rPr>
                        <a:t> 7 &amp; 8</a:t>
                      </a:r>
                      <a:endParaRPr lang="en-AU" sz="1600" dirty="0" smtClean="0">
                        <a:solidFill>
                          <a:srgbClr val="000000"/>
                        </a:solidFill>
                        <a:effectLst/>
                        <a:latin typeface="+mn-lt"/>
                        <a:ea typeface="Times New Roman"/>
                        <a:cs typeface="Times New Roman"/>
                      </a:endParaRPr>
                    </a:p>
                  </a:txBody>
                  <a:tcPr marL="68580" marR="68580" marT="0" marB="0" anchor="ctr"/>
                </a:tc>
              </a:tr>
              <a:tr h="430224">
                <a:tc>
                  <a:txBody>
                    <a:bodyPr/>
                    <a:lstStyle/>
                    <a:p>
                      <a:pPr algn="ctr">
                        <a:lnSpc>
                          <a:spcPct val="115000"/>
                        </a:lnSpc>
                        <a:spcAft>
                          <a:spcPts val="0"/>
                        </a:spcAft>
                      </a:pPr>
                      <a:r>
                        <a:rPr lang="en-AU" sz="1600" dirty="0">
                          <a:effectLst/>
                        </a:rPr>
                        <a:t>8</a:t>
                      </a:r>
                      <a:r>
                        <a:rPr lang="en-AU" sz="1600" dirty="0" smtClean="0">
                          <a:effectLst/>
                        </a:rPr>
                        <a:t> </a:t>
                      </a:r>
                      <a:endParaRPr lang="en-AU" sz="1600" dirty="0">
                        <a:solidFill>
                          <a:srgbClr val="000000"/>
                        </a:solidFill>
                        <a:effectLst/>
                        <a:latin typeface="+mn-lt"/>
                        <a:ea typeface="Times New Roman"/>
                        <a:cs typeface="Times New Roman"/>
                      </a:endParaRPr>
                    </a:p>
                  </a:txBody>
                  <a:tcPr marL="68580" marR="68580" marT="0" marB="0" anchor="ctr"/>
                </a:tc>
                <a:tc>
                  <a:txBody>
                    <a:bodyPr/>
                    <a:lstStyle/>
                    <a:p>
                      <a:pPr marL="0" marR="0" indent="0" algn="l" defTabSz="457200" rtl="0" eaLnBrk="1" fontAlgn="auto" latinLnBrk="0" hangingPunct="1">
                        <a:lnSpc>
                          <a:spcPct val="115000"/>
                        </a:lnSpc>
                        <a:spcBef>
                          <a:spcPts val="0"/>
                        </a:spcBef>
                        <a:spcAft>
                          <a:spcPts val="0"/>
                        </a:spcAft>
                        <a:buClrTx/>
                        <a:buSzTx/>
                        <a:buFontTx/>
                        <a:buNone/>
                        <a:tabLst/>
                        <a:defRPr/>
                      </a:pPr>
                      <a:r>
                        <a:rPr lang="en-AU" sz="1600" dirty="0" smtClean="0">
                          <a:solidFill>
                            <a:srgbClr val="000000"/>
                          </a:solidFill>
                          <a:effectLst/>
                          <a:latin typeface="+mn-lt"/>
                          <a:ea typeface="Times New Roman"/>
                          <a:cs typeface="Times New Roman"/>
                        </a:rPr>
                        <a:t>Interaction Design</a:t>
                      </a:r>
                      <a:r>
                        <a:rPr lang="en-AU" sz="1600" baseline="0" dirty="0" smtClean="0">
                          <a:solidFill>
                            <a:srgbClr val="000000"/>
                          </a:solidFill>
                          <a:effectLst/>
                          <a:latin typeface="+mn-lt"/>
                          <a:ea typeface="Times New Roman"/>
                          <a:cs typeface="Times New Roman"/>
                        </a:rPr>
                        <a:t> and Development II: Requirements and Modelling</a:t>
                      </a:r>
                      <a:endParaRPr lang="en-AU" sz="1600" dirty="0" smtClean="0">
                        <a:solidFill>
                          <a:srgbClr val="000000"/>
                        </a:solidFill>
                        <a:effectLst/>
                        <a:latin typeface="+mn-lt"/>
                        <a:ea typeface="Times New Roman"/>
                        <a:cs typeface="Times New Roman"/>
                      </a:endParaRPr>
                    </a:p>
                  </a:txBody>
                  <a:tcPr marL="68580" marR="68580" marT="0" marB="0" anchor="ctr"/>
                </a:tc>
                <a:tc>
                  <a:txBody>
                    <a:bodyPr/>
                    <a:lstStyle/>
                    <a:p>
                      <a:pPr>
                        <a:lnSpc>
                          <a:spcPct val="115000"/>
                        </a:lnSpc>
                        <a:spcAft>
                          <a:spcPts val="0"/>
                        </a:spcAft>
                      </a:pPr>
                      <a:r>
                        <a:rPr lang="en-AU" sz="1600" dirty="0" smtClean="0">
                          <a:effectLst/>
                        </a:rPr>
                        <a:t>Chapters</a:t>
                      </a:r>
                      <a:r>
                        <a:rPr lang="en-AU" sz="1600" baseline="0" dirty="0" smtClean="0">
                          <a:effectLst/>
                        </a:rPr>
                        <a:t> 9 &amp; 10</a:t>
                      </a:r>
                      <a:endParaRPr lang="en-AU" sz="1600" dirty="0">
                        <a:solidFill>
                          <a:srgbClr val="000000"/>
                        </a:solidFill>
                        <a:effectLst/>
                        <a:latin typeface="+mn-lt"/>
                        <a:ea typeface="Times New Roman"/>
                        <a:cs typeface="Times New Roman"/>
                      </a:endParaRPr>
                    </a:p>
                  </a:txBody>
                  <a:tcPr marL="68580" marR="68580" marT="0" marB="0" anchor="ctr"/>
                </a:tc>
              </a:tr>
              <a:tr h="430224">
                <a:tc>
                  <a:txBody>
                    <a:bodyPr/>
                    <a:lstStyle/>
                    <a:p>
                      <a:pPr algn="ctr">
                        <a:lnSpc>
                          <a:spcPct val="115000"/>
                        </a:lnSpc>
                        <a:spcAft>
                          <a:spcPts val="0"/>
                        </a:spcAft>
                      </a:pPr>
                      <a:r>
                        <a:rPr lang="en-AU" sz="1600" dirty="0">
                          <a:effectLst/>
                        </a:rPr>
                        <a:t>9</a:t>
                      </a:r>
                      <a:r>
                        <a:rPr lang="en-AU" sz="1600" dirty="0" smtClean="0">
                          <a:effectLst/>
                        </a:rPr>
                        <a:t> </a:t>
                      </a:r>
                      <a:endParaRPr lang="en-AU" sz="1600" dirty="0">
                        <a:solidFill>
                          <a:srgbClr val="000000"/>
                        </a:solidFill>
                        <a:effectLst/>
                        <a:latin typeface="+mn-lt"/>
                        <a:ea typeface="Times New Roman"/>
                        <a:cs typeface="Times New Roman"/>
                      </a:endParaRPr>
                    </a:p>
                  </a:txBody>
                  <a:tcPr marL="68580" marR="68580" marT="0" marB="0" anchor="ctr"/>
                </a:tc>
                <a:tc>
                  <a:txBody>
                    <a:bodyPr/>
                    <a:lstStyle/>
                    <a:p>
                      <a:pPr marL="0" marR="0" indent="0" algn="l" defTabSz="457200" rtl="0" eaLnBrk="1" fontAlgn="auto" latinLnBrk="0" hangingPunct="1">
                        <a:lnSpc>
                          <a:spcPct val="115000"/>
                        </a:lnSpc>
                        <a:spcBef>
                          <a:spcPts val="0"/>
                        </a:spcBef>
                        <a:spcAft>
                          <a:spcPts val="0"/>
                        </a:spcAft>
                        <a:buClrTx/>
                        <a:buSzTx/>
                        <a:buFontTx/>
                        <a:buNone/>
                        <a:tabLst/>
                        <a:defRPr/>
                      </a:pPr>
                      <a:r>
                        <a:rPr lang="en-AU" sz="1600" dirty="0" smtClean="0">
                          <a:solidFill>
                            <a:srgbClr val="000000"/>
                          </a:solidFill>
                          <a:effectLst/>
                          <a:latin typeface="+mn-lt"/>
                          <a:ea typeface="Times New Roman"/>
                          <a:cs typeface="Times New Roman"/>
                        </a:rPr>
                        <a:t>Interaction Design</a:t>
                      </a:r>
                      <a:r>
                        <a:rPr lang="en-AU" sz="1600" baseline="0" dirty="0" smtClean="0">
                          <a:solidFill>
                            <a:srgbClr val="000000"/>
                          </a:solidFill>
                          <a:effectLst/>
                          <a:latin typeface="+mn-lt"/>
                          <a:ea typeface="Times New Roman"/>
                          <a:cs typeface="Times New Roman"/>
                        </a:rPr>
                        <a:t> and Development III: Prototyping</a:t>
                      </a:r>
                      <a:endParaRPr lang="en-AU" sz="1600" dirty="0" smtClean="0">
                        <a:solidFill>
                          <a:srgbClr val="000000"/>
                        </a:solidFill>
                        <a:effectLst/>
                        <a:latin typeface="+mn-lt"/>
                        <a:ea typeface="Times New Roman"/>
                        <a:cs typeface="Times New Roman"/>
                      </a:endParaRPr>
                    </a:p>
                  </a:txBody>
                  <a:tcPr marL="68580" marR="68580" marT="0" marB="0" anchor="ctr"/>
                </a:tc>
                <a:tc>
                  <a:txBody>
                    <a:bodyPr/>
                    <a:lstStyle/>
                    <a:p>
                      <a:pPr marL="0" marR="0" indent="0" algn="l" defTabSz="457200" rtl="0" eaLnBrk="1" fontAlgn="auto" latinLnBrk="0" hangingPunct="1">
                        <a:lnSpc>
                          <a:spcPct val="115000"/>
                        </a:lnSpc>
                        <a:spcBef>
                          <a:spcPts val="0"/>
                        </a:spcBef>
                        <a:spcAft>
                          <a:spcPts val="0"/>
                        </a:spcAft>
                        <a:buClrTx/>
                        <a:buSzTx/>
                        <a:buFontTx/>
                        <a:buNone/>
                        <a:tabLst/>
                        <a:defRPr/>
                      </a:pPr>
                      <a:r>
                        <a:rPr lang="en-AU" sz="1600" dirty="0" smtClean="0">
                          <a:solidFill>
                            <a:srgbClr val="000000"/>
                          </a:solidFill>
                          <a:effectLst/>
                          <a:latin typeface="+mn-lt"/>
                          <a:ea typeface="Times New Roman"/>
                          <a:cs typeface="Times New Roman"/>
                        </a:rPr>
                        <a:t>Chapters</a:t>
                      </a:r>
                      <a:r>
                        <a:rPr lang="en-AU" sz="1600" baseline="0" dirty="0" smtClean="0">
                          <a:solidFill>
                            <a:srgbClr val="000000"/>
                          </a:solidFill>
                          <a:effectLst/>
                          <a:latin typeface="+mn-lt"/>
                          <a:ea typeface="Times New Roman"/>
                          <a:cs typeface="Times New Roman"/>
                        </a:rPr>
                        <a:t> 11 &amp; 12</a:t>
                      </a:r>
                      <a:endParaRPr lang="en-AU" sz="1600" dirty="0" smtClean="0">
                        <a:solidFill>
                          <a:srgbClr val="000000"/>
                        </a:solidFill>
                        <a:effectLst/>
                        <a:latin typeface="+mn-lt"/>
                        <a:ea typeface="Times New Roman"/>
                        <a:cs typeface="Times New Roman"/>
                      </a:endParaRPr>
                    </a:p>
                  </a:txBody>
                  <a:tcPr marL="68580" marR="68580" marT="0" marB="0" anchor="ctr"/>
                </a:tc>
              </a:tr>
              <a:tr h="430224">
                <a:tc>
                  <a:txBody>
                    <a:bodyPr/>
                    <a:lstStyle/>
                    <a:p>
                      <a:pPr algn="ctr">
                        <a:lnSpc>
                          <a:spcPct val="115000"/>
                        </a:lnSpc>
                        <a:spcAft>
                          <a:spcPts val="0"/>
                        </a:spcAft>
                      </a:pPr>
                      <a:r>
                        <a:rPr lang="en-AU" sz="1600" dirty="0">
                          <a:effectLst/>
                        </a:rPr>
                        <a:t>10 </a:t>
                      </a:r>
                      <a:endParaRPr lang="en-AU" sz="1600" dirty="0">
                        <a:solidFill>
                          <a:srgbClr val="000000"/>
                        </a:solidFill>
                        <a:effectLst/>
                        <a:latin typeface="+mn-lt"/>
                        <a:ea typeface="Times New Roman"/>
                        <a:cs typeface="Times New Roman"/>
                      </a:endParaRPr>
                    </a:p>
                  </a:txBody>
                  <a:tcPr marL="68580" marR="68580" marT="0" marB="0" anchor="ctr"/>
                </a:tc>
                <a:tc>
                  <a:txBody>
                    <a:bodyPr/>
                    <a:lstStyle/>
                    <a:p>
                      <a:pPr>
                        <a:lnSpc>
                          <a:spcPct val="115000"/>
                        </a:lnSpc>
                        <a:spcAft>
                          <a:spcPts val="0"/>
                        </a:spcAft>
                      </a:pPr>
                      <a:r>
                        <a:rPr lang="en-AU" sz="1600" dirty="0" smtClean="0">
                          <a:solidFill>
                            <a:srgbClr val="000000"/>
                          </a:solidFill>
                          <a:effectLst/>
                          <a:latin typeface="+mn-lt"/>
                          <a:ea typeface="Times New Roman"/>
                          <a:cs typeface="Times New Roman"/>
                        </a:rPr>
                        <a:t>No Classes: Public Holiday</a:t>
                      </a:r>
                      <a:endParaRPr lang="en-AU" sz="1600" dirty="0">
                        <a:solidFill>
                          <a:srgbClr val="000000"/>
                        </a:solidFill>
                        <a:effectLst/>
                        <a:latin typeface="+mn-lt"/>
                        <a:ea typeface="Times New Roman"/>
                        <a:cs typeface="Times New Roman"/>
                      </a:endParaRPr>
                    </a:p>
                  </a:txBody>
                  <a:tcPr marL="68580" marR="68580" marT="0" marB="0" anchor="ctr"/>
                </a:tc>
                <a:tc>
                  <a:txBody>
                    <a:bodyPr/>
                    <a:lstStyle/>
                    <a:p>
                      <a:pPr marL="0" marR="0" indent="0" algn="l" defTabSz="457200" rtl="0" eaLnBrk="1" fontAlgn="auto" latinLnBrk="0" hangingPunct="1">
                        <a:lnSpc>
                          <a:spcPct val="115000"/>
                        </a:lnSpc>
                        <a:spcBef>
                          <a:spcPts val="0"/>
                        </a:spcBef>
                        <a:spcAft>
                          <a:spcPts val="0"/>
                        </a:spcAft>
                        <a:buClrTx/>
                        <a:buSzTx/>
                        <a:buFontTx/>
                        <a:buNone/>
                        <a:tabLst/>
                        <a:defRPr/>
                      </a:pPr>
                      <a:r>
                        <a:rPr lang="en-AU" sz="1600" dirty="0" smtClean="0">
                          <a:effectLst/>
                        </a:rPr>
                        <a:t>No Readings </a:t>
                      </a:r>
                      <a:endParaRPr lang="en-AU" sz="1600" dirty="0" smtClean="0">
                        <a:solidFill>
                          <a:srgbClr val="000000"/>
                        </a:solidFill>
                        <a:effectLst/>
                        <a:latin typeface="+mn-lt"/>
                        <a:ea typeface="Times New Roman"/>
                        <a:cs typeface="Times New Roman"/>
                      </a:endParaRPr>
                    </a:p>
                  </a:txBody>
                  <a:tcPr marL="68580" marR="68580" marT="0" marB="0" anchor="ctr"/>
                </a:tc>
              </a:tr>
              <a:tr h="430224">
                <a:tc>
                  <a:txBody>
                    <a:bodyPr/>
                    <a:lstStyle/>
                    <a:p>
                      <a:pPr algn="ctr">
                        <a:lnSpc>
                          <a:spcPct val="115000"/>
                        </a:lnSpc>
                        <a:spcAft>
                          <a:spcPts val="0"/>
                        </a:spcAft>
                      </a:pPr>
                      <a:r>
                        <a:rPr lang="en-AU" sz="1600" dirty="0">
                          <a:effectLst/>
                        </a:rPr>
                        <a:t>11 </a:t>
                      </a:r>
                      <a:endParaRPr lang="en-AU" sz="1600" dirty="0">
                        <a:solidFill>
                          <a:srgbClr val="000000"/>
                        </a:solidFill>
                        <a:effectLst/>
                        <a:latin typeface="+mn-lt"/>
                        <a:ea typeface="Times New Roman"/>
                        <a:cs typeface="Times New Roman"/>
                      </a:endParaRPr>
                    </a:p>
                  </a:txBody>
                  <a:tcPr marL="68580" marR="68580" marT="0" marB="0" anchor="ctr"/>
                </a:tc>
                <a:tc>
                  <a:txBody>
                    <a:bodyPr/>
                    <a:lstStyle/>
                    <a:p>
                      <a:pPr>
                        <a:lnSpc>
                          <a:spcPct val="115000"/>
                        </a:lnSpc>
                        <a:spcAft>
                          <a:spcPts val="0"/>
                        </a:spcAft>
                      </a:pPr>
                      <a:r>
                        <a:rPr lang="en-AU" sz="1600" dirty="0" smtClean="0">
                          <a:solidFill>
                            <a:srgbClr val="000000"/>
                          </a:solidFill>
                          <a:effectLst/>
                          <a:latin typeface="+mn-lt"/>
                          <a:ea typeface="Times New Roman"/>
                          <a:cs typeface="Times New Roman"/>
                        </a:rPr>
                        <a:t>Usability</a:t>
                      </a:r>
                      <a:r>
                        <a:rPr lang="en-AU" sz="1600" baseline="0" dirty="0" smtClean="0">
                          <a:solidFill>
                            <a:srgbClr val="000000"/>
                          </a:solidFill>
                          <a:effectLst/>
                          <a:latin typeface="+mn-lt"/>
                          <a:ea typeface="Times New Roman"/>
                          <a:cs typeface="Times New Roman"/>
                        </a:rPr>
                        <a:t> Evaluation Methods I</a:t>
                      </a:r>
                      <a:endParaRPr lang="en-AU" sz="1600" dirty="0">
                        <a:solidFill>
                          <a:srgbClr val="000000"/>
                        </a:solidFill>
                        <a:effectLst/>
                        <a:latin typeface="+mn-lt"/>
                        <a:ea typeface="Times New Roman"/>
                        <a:cs typeface="Times New Roman"/>
                      </a:endParaRPr>
                    </a:p>
                  </a:txBody>
                  <a:tcPr marL="68580" marR="68580" marT="0" marB="0" anchor="ctr"/>
                </a:tc>
                <a:tc>
                  <a:txBody>
                    <a:bodyPr/>
                    <a:lstStyle/>
                    <a:p>
                      <a:pPr>
                        <a:lnSpc>
                          <a:spcPct val="115000"/>
                        </a:lnSpc>
                        <a:spcAft>
                          <a:spcPts val="0"/>
                        </a:spcAft>
                      </a:pPr>
                      <a:r>
                        <a:rPr lang="en-AU" sz="1600" dirty="0" smtClean="0">
                          <a:effectLst/>
                        </a:rPr>
                        <a:t>Chapter</a:t>
                      </a:r>
                      <a:r>
                        <a:rPr lang="en-AU" sz="1600" baseline="0" dirty="0" smtClean="0">
                          <a:effectLst/>
                        </a:rPr>
                        <a:t> 13</a:t>
                      </a:r>
                      <a:r>
                        <a:rPr lang="en-AU" sz="1600" dirty="0" smtClean="0">
                          <a:effectLst/>
                        </a:rPr>
                        <a:t> </a:t>
                      </a:r>
                      <a:endParaRPr lang="en-AU" sz="1600" dirty="0">
                        <a:solidFill>
                          <a:srgbClr val="000000"/>
                        </a:solidFill>
                        <a:effectLst/>
                        <a:latin typeface="+mn-lt"/>
                        <a:ea typeface="Times New Roman"/>
                        <a:cs typeface="Times New Roman"/>
                      </a:endParaRPr>
                    </a:p>
                  </a:txBody>
                  <a:tcPr marL="68580" marR="68580" marT="0" marB="0" anchor="ctr"/>
                </a:tc>
              </a:tr>
              <a:tr h="430224">
                <a:tc>
                  <a:txBody>
                    <a:bodyPr/>
                    <a:lstStyle/>
                    <a:p>
                      <a:pPr algn="ctr">
                        <a:lnSpc>
                          <a:spcPct val="115000"/>
                        </a:lnSpc>
                        <a:spcAft>
                          <a:spcPts val="0"/>
                        </a:spcAft>
                      </a:pPr>
                      <a:r>
                        <a:rPr lang="en-AU" sz="1600" dirty="0">
                          <a:effectLst/>
                        </a:rPr>
                        <a:t>12 </a:t>
                      </a:r>
                      <a:endParaRPr lang="en-AU" sz="1600" dirty="0">
                        <a:solidFill>
                          <a:srgbClr val="000000"/>
                        </a:solidFill>
                        <a:effectLst/>
                        <a:latin typeface="+mn-lt"/>
                        <a:ea typeface="Times New Roman"/>
                        <a:cs typeface="Times New Roman"/>
                      </a:endParaRPr>
                    </a:p>
                  </a:txBody>
                  <a:tcPr marL="68580" marR="68580" marT="0" marB="0" anchor="ctr"/>
                </a:tc>
                <a:tc>
                  <a:txBody>
                    <a:bodyPr/>
                    <a:lstStyle/>
                    <a:p>
                      <a:pPr marL="0" marR="0" indent="0" algn="l" defTabSz="457200" rtl="0" eaLnBrk="1" fontAlgn="auto" latinLnBrk="0" hangingPunct="1">
                        <a:lnSpc>
                          <a:spcPct val="115000"/>
                        </a:lnSpc>
                        <a:spcBef>
                          <a:spcPts val="0"/>
                        </a:spcBef>
                        <a:spcAft>
                          <a:spcPts val="0"/>
                        </a:spcAft>
                        <a:buClrTx/>
                        <a:buSzTx/>
                        <a:buFontTx/>
                        <a:buNone/>
                        <a:tabLst/>
                        <a:defRPr/>
                      </a:pPr>
                      <a:r>
                        <a:rPr lang="en-AU" sz="1600" dirty="0" smtClean="0">
                          <a:solidFill>
                            <a:srgbClr val="000000"/>
                          </a:solidFill>
                          <a:effectLst/>
                          <a:latin typeface="+mn-lt"/>
                          <a:ea typeface="Times New Roman"/>
                          <a:cs typeface="Times New Roman"/>
                        </a:rPr>
                        <a:t>Usability</a:t>
                      </a:r>
                      <a:r>
                        <a:rPr lang="en-AU" sz="1600" baseline="0" dirty="0" smtClean="0">
                          <a:solidFill>
                            <a:srgbClr val="000000"/>
                          </a:solidFill>
                          <a:effectLst/>
                          <a:latin typeface="+mn-lt"/>
                          <a:ea typeface="Times New Roman"/>
                          <a:cs typeface="Times New Roman"/>
                        </a:rPr>
                        <a:t> Evaluation Methods I</a:t>
                      </a:r>
                      <a:r>
                        <a:rPr lang="en-AU" sz="1600" baseline="0" dirty="0">
                          <a:solidFill>
                            <a:srgbClr val="000000"/>
                          </a:solidFill>
                          <a:effectLst/>
                          <a:latin typeface="+mn-lt"/>
                          <a:ea typeface="Times New Roman"/>
                          <a:cs typeface="Times New Roman"/>
                        </a:rPr>
                        <a:t>I</a:t>
                      </a:r>
                      <a:endParaRPr lang="en-AU" sz="1600" dirty="0" smtClean="0">
                        <a:solidFill>
                          <a:srgbClr val="000000"/>
                        </a:solidFill>
                        <a:effectLst/>
                        <a:latin typeface="+mn-lt"/>
                        <a:ea typeface="Times New Roman"/>
                        <a:cs typeface="Times New Roman"/>
                      </a:endParaRPr>
                    </a:p>
                  </a:txBody>
                  <a:tcPr marL="68580" marR="68580" marT="0" marB="0" anchor="ctr"/>
                </a:tc>
                <a:tc>
                  <a:txBody>
                    <a:bodyPr/>
                    <a:lstStyle/>
                    <a:p>
                      <a:pPr>
                        <a:lnSpc>
                          <a:spcPct val="115000"/>
                        </a:lnSpc>
                        <a:spcAft>
                          <a:spcPts val="0"/>
                        </a:spcAft>
                      </a:pPr>
                      <a:r>
                        <a:rPr lang="en-AU" sz="1600" dirty="0" smtClean="0">
                          <a:effectLst/>
                        </a:rPr>
                        <a:t>Chapters </a:t>
                      </a:r>
                      <a:r>
                        <a:rPr lang="en-AU" sz="1600" dirty="0">
                          <a:effectLst/>
                        </a:rPr>
                        <a:t>14 </a:t>
                      </a:r>
                      <a:r>
                        <a:rPr lang="en-AU" sz="1600" dirty="0" smtClean="0">
                          <a:effectLst/>
                        </a:rPr>
                        <a:t>&amp; 15</a:t>
                      </a:r>
                      <a:endParaRPr lang="en-AU" sz="1600" dirty="0">
                        <a:solidFill>
                          <a:srgbClr val="000000"/>
                        </a:solidFill>
                        <a:effectLst/>
                        <a:latin typeface="+mn-lt"/>
                        <a:ea typeface="Times New Roman"/>
                        <a:cs typeface="Times New Roman"/>
                      </a:endParaRPr>
                    </a:p>
                  </a:txBody>
                  <a:tcPr marL="68580" marR="68580" marT="0" marB="0" anchor="ctr"/>
                </a:tc>
              </a:tr>
              <a:tr h="430224">
                <a:tc>
                  <a:txBody>
                    <a:bodyPr/>
                    <a:lstStyle/>
                    <a:p>
                      <a:pPr algn="ctr">
                        <a:lnSpc>
                          <a:spcPct val="115000"/>
                        </a:lnSpc>
                        <a:spcAft>
                          <a:spcPts val="0"/>
                        </a:spcAft>
                      </a:pPr>
                      <a:r>
                        <a:rPr lang="en-AU" sz="1600" dirty="0">
                          <a:effectLst/>
                        </a:rPr>
                        <a:t>13 </a:t>
                      </a:r>
                      <a:endParaRPr lang="en-AU" sz="1600" dirty="0">
                        <a:solidFill>
                          <a:srgbClr val="000000"/>
                        </a:solidFill>
                        <a:effectLst/>
                        <a:latin typeface="+mn-lt"/>
                        <a:ea typeface="Times New Roman"/>
                        <a:cs typeface="Times New Roman"/>
                      </a:endParaRPr>
                    </a:p>
                  </a:txBody>
                  <a:tcPr marL="68580" marR="68580" marT="0" marB="0" anchor="ctr"/>
                </a:tc>
                <a:tc>
                  <a:txBody>
                    <a:bodyPr/>
                    <a:lstStyle/>
                    <a:p>
                      <a:pPr>
                        <a:lnSpc>
                          <a:spcPct val="115000"/>
                        </a:lnSpc>
                        <a:spcAft>
                          <a:spcPts val="0"/>
                        </a:spcAft>
                      </a:pPr>
                      <a:r>
                        <a:rPr lang="en-AU" sz="1600" dirty="0" smtClean="0">
                          <a:solidFill>
                            <a:srgbClr val="000000"/>
                          </a:solidFill>
                          <a:effectLst/>
                          <a:latin typeface="+mn-lt"/>
                          <a:ea typeface="Times New Roman"/>
                          <a:cs typeface="Times New Roman"/>
                        </a:rPr>
                        <a:t>Future HCI &amp; Subject Revision</a:t>
                      </a:r>
                      <a:endParaRPr lang="en-AU" sz="1600" dirty="0">
                        <a:solidFill>
                          <a:srgbClr val="000000"/>
                        </a:solidFill>
                        <a:effectLst/>
                        <a:latin typeface="+mn-lt"/>
                        <a:ea typeface="Times New Roman"/>
                        <a:cs typeface="Times New Roman"/>
                      </a:endParaRPr>
                    </a:p>
                  </a:txBody>
                  <a:tcPr marL="68580" marR="68580" marT="0" marB="0" anchor="ctr"/>
                </a:tc>
                <a:tc>
                  <a:txBody>
                    <a:bodyPr/>
                    <a:lstStyle/>
                    <a:p>
                      <a:pPr>
                        <a:lnSpc>
                          <a:spcPct val="115000"/>
                        </a:lnSpc>
                        <a:spcAft>
                          <a:spcPts val="0"/>
                        </a:spcAft>
                      </a:pPr>
                      <a:r>
                        <a:rPr lang="en-AU" sz="1600" dirty="0">
                          <a:effectLst/>
                        </a:rPr>
                        <a:t>No Readings </a:t>
                      </a:r>
                      <a:endParaRPr lang="en-AU" sz="1600" dirty="0">
                        <a:solidFill>
                          <a:srgbClr val="000000"/>
                        </a:solidFill>
                        <a:effectLst/>
                        <a:latin typeface="+mn-lt"/>
                        <a:ea typeface="Times New Roman"/>
                        <a:cs typeface="Times New Roman"/>
                      </a:endParaRPr>
                    </a:p>
                  </a:txBody>
                  <a:tcPr marL="68580" marR="68580" marT="0" marB="0" anchor="ctr"/>
                </a:tc>
              </a:tr>
            </a:tbl>
          </a:graphicData>
        </a:graphic>
      </p:graphicFrame>
    </p:spTree>
    <p:extLst>
      <p:ext uri="{BB962C8B-B14F-4D97-AF65-F5344CB8AC3E}">
        <p14:creationId xmlns:p14="http://schemas.microsoft.com/office/powerpoint/2010/main" val="32402482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4" name="Rectangle 2"/>
          <p:cNvSpPr>
            <a:spLocks noGrp="1" noChangeArrowheads="1"/>
          </p:cNvSpPr>
          <p:nvPr>
            <p:ph type="title"/>
          </p:nvPr>
        </p:nvSpPr>
        <p:spPr/>
        <p:txBody>
          <a:bodyPr/>
          <a:lstStyle/>
          <a:p>
            <a:r>
              <a:rPr lang="en-GB" smtClean="0"/>
              <a:t>Overview</a:t>
            </a:r>
            <a:endParaRPr lang="en-GB"/>
          </a:p>
        </p:txBody>
      </p:sp>
      <p:sp>
        <p:nvSpPr>
          <p:cNvPr id="15365" name="Rectangle 3"/>
          <p:cNvSpPr>
            <a:spLocks noGrp="1" noChangeArrowheads="1"/>
          </p:cNvSpPr>
          <p:nvPr>
            <p:ph sz="half" idx="1"/>
          </p:nvPr>
        </p:nvSpPr>
        <p:spPr/>
        <p:txBody>
          <a:bodyPr/>
          <a:lstStyle/>
          <a:p>
            <a:r>
              <a:rPr lang="en-GB" dirty="0" smtClean="0"/>
              <a:t>Being social</a:t>
            </a:r>
          </a:p>
          <a:p>
            <a:r>
              <a:rPr lang="en-GB" dirty="0" smtClean="0"/>
              <a:t>Face to face conversations</a:t>
            </a:r>
          </a:p>
          <a:p>
            <a:r>
              <a:rPr lang="en-GB" dirty="0" smtClean="0"/>
              <a:t>Remote conversations</a:t>
            </a:r>
          </a:p>
          <a:p>
            <a:r>
              <a:rPr lang="en-GB" dirty="0" smtClean="0"/>
              <a:t>Tele-presence</a:t>
            </a:r>
          </a:p>
          <a:p>
            <a:r>
              <a:rPr lang="en-GB" dirty="0" smtClean="0"/>
              <a:t>Co-presence</a:t>
            </a:r>
          </a:p>
        </p:txBody>
      </p:sp>
      <p:sp>
        <p:nvSpPr>
          <p:cNvPr id="8" name="Footer Placeholder 2"/>
          <p:cNvSpPr txBox="1">
            <a:spLocks/>
          </p:cNvSpPr>
          <p:nvPr/>
        </p:nvSpPr>
        <p:spPr>
          <a:xfrm>
            <a:off x="0" y="6356350"/>
            <a:ext cx="28956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GB" sz="120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181744017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2" name="Title 1"/>
          <p:cNvSpPr>
            <a:spLocks noGrp="1"/>
          </p:cNvSpPr>
          <p:nvPr>
            <p:ph type="title"/>
          </p:nvPr>
        </p:nvSpPr>
        <p:spPr/>
        <p:txBody>
          <a:bodyPr/>
          <a:lstStyle/>
          <a:p>
            <a:r>
              <a:rPr lang="en-GB" smtClean="0"/>
              <a:t>Being social</a:t>
            </a:r>
            <a:endParaRPr lang="en-GB"/>
          </a:p>
        </p:txBody>
      </p:sp>
      <p:sp>
        <p:nvSpPr>
          <p:cNvPr id="17413" name="Content Placeholder 2"/>
          <p:cNvSpPr>
            <a:spLocks noGrp="1"/>
          </p:cNvSpPr>
          <p:nvPr>
            <p:ph sz="half" idx="1"/>
          </p:nvPr>
        </p:nvSpPr>
        <p:spPr/>
        <p:txBody>
          <a:bodyPr/>
          <a:lstStyle/>
          <a:p>
            <a:r>
              <a:rPr lang="en-GB" smtClean="0"/>
              <a:t>Are F2F conversations being superseded by our social media interactions?</a:t>
            </a:r>
          </a:p>
          <a:p>
            <a:r>
              <a:rPr lang="en-GB" smtClean="0"/>
              <a:t>How many friends do you have on Facebook, LinkedIn,etc vs real life?</a:t>
            </a:r>
          </a:p>
          <a:p>
            <a:r>
              <a:rPr lang="en-GB" smtClean="0"/>
              <a:t>How much overlap?</a:t>
            </a:r>
          </a:p>
          <a:p>
            <a:r>
              <a:rPr lang="en-GB" smtClean="0"/>
              <a:t>How are the ways we live and interact with one another changing? </a:t>
            </a:r>
          </a:p>
          <a:p>
            <a:r>
              <a:rPr lang="en-GB" smtClean="0"/>
              <a:t>Are the established rules and etiquette still applicable to online and offline?</a:t>
            </a:r>
            <a:endParaRPr lang="en-GB" dirty="0"/>
          </a:p>
        </p:txBody>
      </p:sp>
      <p:sp>
        <p:nvSpPr>
          <p:cNvPr id="6" name="Footer Placeholder 2"/>
          <p:cNvSpPr txBox="1">
            <a:spLocks/>
          </p:cNvSpPr>
          <p:nvPr/>
        </p:nvSpPr>
        <p:spPr>
          <a:xfrm>
            <a:off x="0" y="6356350"/>
            <a:ext cx="28956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GB" sz="120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975538710"/>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2"/>
          <p:cNvSpPr>
            <a:spLocks noGrp="1" noChangeArrowheads="1"/>
          </p:cNvSpPr>
          <p:nvPr>
            <p:ph type="title"/>
          </p:nvPr>
        </p:nvSpPr>
        <p:spPr/>
        <p:txBody>
          <a:bodyPr/>
          <a:lstStyle/>
          <a:p>
            <a:r>
              <a:rPr lang="en-GB" smtClean="0"/>
              <a:t>Conversational rules</a:t>
            </a:r>
            <a:endParaRPr lang="en-GB"/>
          </a:p>
        </p:txBody>
      </p:sp>
      <p:sp>
        <p:nvSpPr>
          <p:cNvPr id="19461" name="Rectangle 3"/>
          <p:cNvSpPr>
            <a:spLocks noGrp="1" noChangeArrowheads="1"/>
          </p:cNvSpPr>
          <p:nvPr>
            <p:ph sz="half" idx="1"/>
          </p:nvPr>
        </p:nvSpPr>
        <p:spPr/>
        <p:txBody>
          <a:bodyPr/>
          <a:lstStyle/>
          <a:p>
            <a:r>
              <a:rPr lang="en-GB" dirty="0" smtClean="0"/>
              <a:t>Sacks et al. (1978) work on conversation analysis describe three basic rules:</a:t>
            </a:r>
          </a:p>
          <a:p>
            <a:endParaRPr lang="en-GB" dirty="0" smtClean="0"/>
          </a:p>
          <a:p>
            <a:pPr lvl="1"/>
            <a:r>
              <a:rPr lang="en-GB" dirty="0" smtClean="0"/>
              <a:t>Rule 1: the current speaker chooses the next speaker by asking an opinion, question, or request</a:t>
            </a:r>
          </a:p>
          <a:p>
            <a:pPr lvl="1"/>
            <a:r>
              <a:rPr lang="en-GB" dirty="0" smtClean="0"/>
              <a:t>Rule 2: another person decides to start speaking</a:t>
            </a:r>
          </a:p>
          <a:p>
            <a:pPr lvl="1"/>
            <a:r>
              <a:rPr lang="en-GB" dirty="0" smtClean="0"/>
              <a:t>Rule 3: the current speaker continues talking</a:t>
            </a:r>
          </a:p>
          <a:p>
            <a:endParaRPr lang="en-GB" dirty="0"/>
          </a:p>
        </p:txBody>
      </p:sp>
      <p:sp>
        <p:nvSpPr>
          <p:cNvPr id="6" name="Footer Placeholder 2"/>
          <p:cNvSpPr txBox="1">
            <a:spLocks/>
          </p:cNvSpPr>
          <p:nvPr/>
        </p:nvSpPr>
        <p:spPr>
          <a:xfrm>
            <a:off x="0" y="6356350"/>
            <a:ext cx="28956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298624976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6" name="Rectangle 2"/>
          <p:cNvSpPr>
            <a:spLocks noGrp="1" noChangeArrowheads="1"/>
          </p:cNvSpPr>
          <p:nvPr>
            <p:ph type="title"/>
          </p:nvPr>
        </p:nvSpPr>
        <p:spPr/>
        <p:txBody>
          <a:bodyPr>
            <a:normAutofit fontScale="90000"/>
          </a:bodyPr>
          <a:lstStyle/>
          <a:p>
            <a:r>
              <a:rPr lang="en-GB" smtClean="0"/>
              <a:t>What happens in social media conversations?</a:t>
            </a:r>
            <a:endParaRPr lang="en-GB"/>
          </a:p>
        </p:txBody>
      </p:sp>
      <p:sp>
        <p:nvSpPr>
          <p:cNvPr id="23557" name="Rectangle 3"/>
          <p:cNvSpPr>
            <a:spLocks noGrp="1" noChangeArrowheads="1"/>
          </p:cNvSpPr>
          <p:nvPr>
            <p:ph sz="half" idx="1"/>
          </p:nvPr>
        </p:nvSpPr>
        <p:spPr/>
        <p:txBody>
          <a:bodyPr>
            <a:normAutofit/>
          </a:bodyPr>
          <a:lstStyle/>
          <a:p>
            <a:r>
              <a:rPr lang="en-GB" dirty="0" smtClean="0"/>
              <a:t>Do same conversational rules apply?</a:t>
            </a:r>
          </a:p>
          <a:p>
            <a:r>
              <a:rPr lang="en-GB" dirty="0" smtClean="0"/>
              <a:t>Are there more breakdowns?</a:t>
            </a:r>
          </a:p>
          <a:p>
            <a:r>
              <a:rPr lang="en-GB" dirty="0" smtClean="0"/>
              <a:t>How do people repair them for:</a:t>
            </a:r>
          </a:p>
          <a:p>
            <a:pPr lvl="1"/>
            <a:r>
              <a:rPr lang="en-GB" dirty="0" smtClean="0"/>
              <a:t>Phone?</a:t>
            </a:r>
          </a:p>
          <a:p>
            <a:pPr lvl="1"/>
            <a:r>
              <a:rPr lang="en-GB" dirty="0" smtClean="0"/>
              <a:t>email?</a:t>
            </a:r>
          </a:p>
          <a:p>
            <a:pPr lvl="1"/>
            <a:r>
              <a:rPr lang="en-GB" dirty="0" smtClean="0"/>
              <a:t>Instant messaging?</a:t>
            </a:r>
          </a:p>
          <a:p>
            <a:pPr lvl="1"/>
            <a:r>
              <a:rPr lang="en-GB" dirty="0" smtClean="0"/>
              <a:t>texting?</a:t>
            </a:r>
          </a:p>
          <a:p>
            <a:pPr lvl="1"/>
            <a:r>
              <a:rPr lang="en-GB" dirty="0" smtClean="0"/>
              <a:t>On </a:t>
            </a:r>
            <a:r>
              <a:rPr lang="en-GB" dirty="0" smtClean="0"/>
              <a:t>Skype?</a:t>
            </a:r>
          </a:p>
          <a:p>
            <a:pPr lvl="1"/>
            <a:endParaRPr lang="en-GB" dirty="0"/>
          </a:p>
          <a:p>
            <a:pPr marL="0" indent="0">
              <a:buNone/>
            </a:pPr>
            <a:endParaRPr lang="en-GB" dirty="0"/>
          </a:p>
          <a:p>
            <a:r>
              <a:rPr lang="en-GB" dirty="0"/>
              <a:t>Do they mimic or move beyond existing ways of conversing? </a:t>
            </a:r>
          </a:p>
        </p:txBody>
      </p:sp>
      <p:sp>
        <p:nvSpPr>
          <p:cNvPr id="6" name="Footer Placeholder 2"/>
          <p:cNvSpPr txBox="1">
            <a:spLocks/>
          </p:cNvSpPr>
          <p:nvPr/>
        </p:nvSpPr>
        <p:spPr>
          <a:xfrm>
            <a:off x="0" y="6356350"/>
            <a:ext cx="28956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76610470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5"/>
          <p:cNvSpPr>
            <a:spLocks noGrp="1"/>
          </p:cNvSpPr>
          <p:nvPr>
            <p:ph type="title"/>
          </p:nvPr>
        </p:nvSpPr>
        <p:spPr/>
        <p:txBody>
          <a:bodyPr/>
          <a:lstStyle/>
          <a:p>
            <a:r>
              <a:rPr lang="en-GB" smtClean="0"/>
              <a:t>Early videophone and visualphone</a:t>
            </a:r>
            <a:endParaRPr lang="en-GB"/>
          </a:p>
        </p:txBody>
      </p:sp>
      <p:pic>
        <p:nvPicPr>
          <p:cNvPr id="839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3138" y="1418804"/>
            <a:ext cx="6841399" cy="49685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Footer Placeholder 2"/>
          <p:cNvSpPr txBox="1">
            <a:spLocks/>
          </p:cNvSpPr>
          <p:nvPr/>
        </p:nvSpPr>
        <p:spPr>
          <a:xfrm>
            <a:off x="0" y="6356350"/>
            <a:ext cx="28956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90751342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6" name="Rectangle 2"/>
          <p:cNvSpPr>
            <a:spLocks noGrp="1" noChangeArrowheads="1"/>
          </p:cNvSpPr>
          <p:nvPr>
            <p:ph type="title"/>
          </p:nvPr>
        </p:nvSpPr>
        <p:spPr/>
        <p:txBody>
          <a:bodyPr/>
          <a:lstStyle/>
          <a:p>
            <a:r>
              <a:rPr lang="en-GB" smtClean="0"/>
              <a:t>Coordination mechanisms</a:t>
            </a:r>
            <a:endParaRPr lang="en-GB"/>
          </a:p>
        </p:txBody>
      </p:sp>
      <p:sp>
        <p:nvSpPr>
          <p:cNvPr id="49157" name="Rectangle 3"/>
          <p:cNvSpPr>
            <a:spLocks noGrp="1" noChangeArrowheads="1"/>
          </p:cNvSpPr>
          <p:nvPr>
            <p:ph sz="half" idx="1"/>
          </p:nvPr>
        </p:nvSpPr>
        <p:spPr/>
        <p:txBody>
          <a:bodyPr/>
          <a:lstStyle/>
          <a:p>
            <a:r>
              <a:rPr lang="en-GB" dirty="0" smtClean="0"/>
              <a:t>When a group of people act or interact together they need to coordinate themselves</a:t>
            </a:r>
          </a:p>
          <a:p>
            <a:endParaRPr lang="en-GB" dirty="0" smtClean="0"/>
          </a:p>
          <a:p>
            <a:pPr lvl="1"/>
            <a:r>
              <a:rPr lang="en-GB" dirty="0" smtClean="0"/>
              <a:t>e.g., playing football, navigating a ship</a:t>
            </a:r>
          </a:p>
          <a:p>
            <a:pPr lvl="1"/>
            <a:endParaRPr lang="en-GB" dirty="0" smtClean="0"/>
          </a:p>
          <a:p>
            <a:r>
              <a:rPr lang="en-GB" dirty="0" smtClean="0"/>
              <a:t>They use:</a:t>
            </a:r>
          </a:p>
          <a:p>
            <a:pPr lvl="1"/>
            <a:r>
              <a:rPr lang="en-GB" dirty="0" smtClean="0"/>
              <a:t>verbal and non-verbal communication</a:t>
            </a:r>
          </a:p>
          <a:p>
            <a:pPr lvl="1"/>
            <a:r>
              <a:rPr lang="en-GB" dirty="0" smtClean="0"/>
              <a:t>schedules, rules, and conventions</a:t>
            </a:r>
          </a:p>
          <a:p>
            <a:pPr lvl="1"/>
            <a:r>
              <a:rPr lang="en-GB" dirty="0" smtClean="0"/>
              <a:t>shared external representations</a:t>
            </a:r>
          </a:p>
          <a:p>
            <a:pPr lvl="1"/>
            <a:endParaRPr lang="en-GB" dirty="0" smtClean="0"/>
          </a:p>
          <a:p>
            <a:pPr lvl="1"/>
            <a:endParaRPr lang="en-GB" dirty="0"/>
          </a:p>
        </p:txBody>
      </p:sp>
      <p:sp>
        <p:nvSpPr>
          <p:cNvPr id="6" name="Footer Placeholder 2"/>
          <p:cNvSpPr txBox="1">
            <a:spLocks/>
          </p:cNvSpPr>
          <p:nvPr/>
        </p:nvSpPr>
        <p:spPr>
          <a:xfrm>
            <a:off x="0" y="6356350"/>
            <a:ext cx="28956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174878731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80" name="Title 1"/>
          <p:cNvSpPr>
            <a:spLocks noGrp="1"/>
          </p:cNvSpPr>
          <p:nvPr>
            <p:ph type="title"/>
          </p:nvPr>
        </p:nvSpPr>
        <p:spPr/>
        <p:txBody>
          <a:bodyPr/>
          <a:lstStyle/>
          <a:p>
            <a:r>
              <a:rPr lang="en-GB" smtClean="0"/>
              <a:t>Co-presence</a:t>
            </a:r>
            <a:endParaRPr lang="en-GB"/>
          </a:p>
        </p:txBody>
      </p:sp>
      <p:sp>
        <p:nvSpPr>
          <p:cNvPr id="50181" name="Content Placeholder 2"/>
          <p:cNvSpPr>
            <a:spLocks noGrp="1"/>
          </p:cNvSpPr>
          <p:nvPr>
            <p:ph sz="half" idx="1"/>
          </p:nvPr>
        </p:nvSpPr>
        <p:spPr/>
        <p:txBody>
          <a:bodyPr/>
          <a:lstStyle/>
          <a:p>
            <a:r>
              <a:rPr lang="en-GB" dirty="0" smtClean="0"/>
              <a:t>Technologies that enable co-located groups to collaborate more effectively</a:t>
            </a:r>
          </a:p>
          <a:p>
            <a:pPr lvl="1"/>
            <a:r>
              <a:rPr lang="en-GB" dirty="0" smtClean="0"/>
              <a:t>when working, learning and socializing</a:t>
            </a:r>
          </a:p>
          <a:p>
            <a:pPr lvl="1"/>
            <a:endParaRPr lang="en-GB" dirty="0" smtClean="0"/>
          </a:p>
          <a:p>
            <a:r>
              <a:rPr lang="en-GB" dirty="0" smtClean="0"/>
              <a:t>Examples: </a:t>
            </a:r>
            <a:r>
              <a:rPr lang="en-GB" dirty="0" err="1" smtClean="0"/>
              <a:t>Smartboards</a:t>
            </a:r>
            <a:r>
              <a:rPr lang="en-GB" dirty="0" smtClean="0"/>
              <a:t>, Surfaces, Wii and </a:t>
            </a:r>
            <a:r>
              <a:rPr lang="en-GB" dirty="0" err="1" smtClean="0"/>
              <a:t>Kinect</a:t>
            </a:r>
            <a:r>
              <a:rPr lang="en-GB" dirty="0" smtClean="0"/>
              <a:t> </a:t>
            </a:r>
          </a:p>
          <a:p>
            <a:endParaRPr lang="en-GB" dirty="0"/>
          </a:p>
        </p:txBody>
      </p:sp>
      <p:sp>
        <p:nvSpPr>
          <p:cNvPr id="6" name="Footer Placeholder 2"/>
          <p:cNvSpPr txBox="1">
            <a:spLocks/>
          </p:cNvSpPr>
          <p:nvPr/>
        </p:nvSpPr>
        <p:spPr>
          <a:xfrm>
            <a:off x="0" y="6356350"/>
            <a:ext cx="28956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88549610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4" name="Rectangle 2"/>
          <p:cNvSpPr>
            <a:spLocks noGrp="1" noChangeArrowheads="1"/>
          </p:cNvSpPr>
          <p:nvPr>
            <p:ph type="title"/>
          </p:nvPr>
        </p:nvSpPr>
        <p:spPr/>
        <p:txBody>
          <a:bodyPr/>
          <a:lstStyle/>
          <a:p>
            <a:r>
              <a:rPr lang="en-GB" smtClean="0"/>
              <a:t>F2F coordinating mechanisms</a:t>
            </a:r>
            <a:endParaRPr lang="en-GB"/>
          </a:p>
        </p:txBody>
      </p:sp>
      <p:sp>
        <p:nvSpPr>
          <p:cNvPr id="51205" name="Rectangle 3"/>
          <p:cNvSpPr>
            <a:spLocks noGrp="1" noChangeArrowheads="1"/>
          </p:cNvSpPr>
          <p:nvPr>
            <p:ph sz="half" idx="1"/>
          </p:nvPr>
        </p:nvSpPr>
        <p:spPr/>
        <p:txBody>
          <a:bodyPr/>
          <a:lstStyle/>
          <a:p>
            <a:r>
              <a:rPr lang="en-GB" dirty="0" smtClean="0"/>
              <a:t>Talk is central</a:t>
            </a:r>
          </a:p>
          <a:p>
            <a:endParaRPr lang="en-GB" dirty="0" smtClean="0"/>
          </a:p>
          <a:p>
            <a:r>
              <a:rPr lang="en-GB" dirty="0" smtClean="0"/>
              <a:t>Non-verbal also used to emphasize and as substitute</a:t>
            </a:r>
          </a:p>
          <a:p>
            <a:pPr lvl="1"/>
            <a:r>
              <a:rPr lang="en-GB" dirty="0" smtClean="0"/>
              <a:t>e.g. nods, shakes, winks, glances, gestures and hand-raising</a:t>
            </a:r>
          </a:p>
          <a:p>
            <a:pPr lvl="1"/>
            <a:endParaRPr lang="en-GB" dirty="0" smtClean="0"/>
          </a:p>
          <a:p>
            <a:r>
              <a:rPr lang="en-GB" dirty="0" smtClean="0"/>
              <a:t>Formal meetings</a:t>
            </a:r>
          </a:p>
          <a:p>
            <a:pPr lvl="1"/>
            <a:r>
              <a:rPr lang="en-GB" dirty="0" smtClean="0"/>
              <a:t>explicit structures such as agendas, memos, and minutes are employed to coordinate the activity</a:t>
            </a:r>
            <a:endParaRPr lang="en-GB" dirty="0"/>
          </a:p>
        </p:txBody>
      </p:sp>
      <p:sp>
        <p:nvSpPr>
          <p:cNvPr id="6" name="Footer Placeholder 2"/>
          <p:cNvSpPr txBox="1">
            <a:spLocks/>
          </p:cNvSpPr>
          <p:nvPr/>
        </p:nvSpPr>
        <p:spPr>
          <a:xfrm>
            <a:off x="0" y="6356350"/>
            <a:ext cx="28956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2346571864"/>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0" name="Rectangle 2"/>
          <p:cNvSpPr>
            <a:spLocks noGrp="1" noChangeArrowheads="1"/>
          </p:cNvSpPr>
          <p:nvPr>
            <p:ph type="title"/>
          </p:nvPr>
        </p:nvSpPr>
        <p:spPr/>
        <p:txBody>
          <a:bodyPr/>
          <a:lstStyle/>
          <a:p>
            <a:r>
              <a:rPr lang="en-GB" smtClean="0"/>
              <a:t>Awareness mechanisms</a:t>
            </a:r>
            <a:endParaRPr lang="en-GB"/>
          </a:p>
        </p:txBody>
      </p:sp>
      <p:sp>
        <p:nvSpPr>
          <p:cNvPr id="55301" name="Rectangle 3"/>
          <p:cNvSpPr>
            <a:spLocks noGrp="1" noChangeArrowheads="1"/>
          </p:cNvSpPr>
          <p:nvPr>
            <p:ph sz="half" idx="1"/>
          </p:nvPr>
        </p:nvSpPr>
        <p:spPr/>
        <p:txBody>
          <a:bodyPr/>
          <a:lstStyle/>
          <a:p>
            <a:r>
              <a:rPr lang="en-GB" dirty="0" smtClean="0"/>
              <a:t>Involves knowing who is around, what is happening, and who is talking with whom</a:t>
            </a:r>
          </a:p>
          <a:p>
            <a:endParaRPr lang="en-GB" dirty="0" smtClean="0"/>
          </a:p>
          <a:p>
            <a:r>
              <a:rPr lang="en-GB" dirty="0" smtClean="0"/>
              <a:t>Peripheral awareness</a:t>
            </a:r>
          </a:p>
          <a:p>
            <a:pPr lvl="1"/>
            <a:r>
              <a:rPr lang="en-GB" dirty="0" smtClean="0"/>
              <a:t>keeping an eye on things happening in the periphery of vision</a:t>
            </a:r>
          </a:p>
          <a:p>
            <a:pPr lvl="1"/>
            <a:r>
              <a:rPr lang="en-GB" dirty="0" smtClean="0"/>
              <a:t>Overhearing and overseeing - allows tracking of what others are doing without explicit cues</a:t>
            </a:r>
            <a:endParaRPr lang="en-GB" dirty="0"/>
          </a:p>
        </p:txBody>
      </p:sp>
      <p:sp>
        <p:nvSpPr>
          <p:cNvPr id="2" name="Footer Placeholder 1"/>
          <p:cNvSpPr>
            <a:spLocks noGrp="1"/>
          </p:cNvSpPr>
          <p:nvPr>
            <p:ph type="ftr" sz="quarter" idx="4294967295"/>
          </p:nvPr>
        </p:nvSpPr>
        <p:spPr>
          <a:xfrm>
            <a:off x="0" y="6356350"/>
            <a:ext cx="2895600" cy="365125"/>
          </a:xfrm>
          <a:prstGeom prst="rect">
            <a:avLst/>
          </a:prstGeom>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4294967295"/>
          </p:nvPr>
        </p:nvSpPr>
        <p:spPr>
          <a:xfrm>
            <a:off x="7010400" y="6356350"/>
            <a:ext cx="2133600" cy="365125"/>
          </a:xfrm>
          <a:prstGeom prst="rect">
            <a:avLst/>
          </a:prstGeom>
        </p:spPr>
        <p:txBody>
          <a:bodyPr/>
          <a:lstStyle/>
          <a:p>
            <a:fld id="{A7EA2D8D-44E5-43C4-BBA1-AE3E32EF0894}" type="slidenum">
              <a:rPr lang="en-GB" smtClean="0">
                <a:solidFill>
                  <a:schemeClr val="accent6">
                    <a:lumMod val="75000"/>
                  </a:schemeClr>
                </a:solidFill>
                <a:latin typeface="Liberation Sans"/>
              </a:rPr>
              <a:t>48</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238121245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2" name="Rectangle 2"/>
          <p:cNvSpPr>
            <a:spLocks noGrp="1" noChangeArrowheads="1"/>
          </p:cNvSpPr>
          <p:nvPr>
            <p:ph type="title"/>
          </p:nvPr>
        </p:nvSpPr>
        <p:spPr/>
        <p:txBody>
          <a:bodyPr/>
          <a:lstStyle/>
          <a:p>
            <a:r>
              <a:rPr lang="en-GB" smtClean="0"/>
              <a:t>Summary</a:t>
            </a:r>
            <a:endParaRPr lang="en-GB" dirty="0"/>
          </a:p>
        </p:txBody>
      </p:sp>
      <p:sp>
        <p:nvSpPr>
          <p:cNvPr id="124933" name="Rectangle 3"/>
          <p:cNvSpPr>
            <a:spLocks noGrp="1" noChangeArrowheads="1"/>
          </p:cNvSpPr>
          <p:nvPr>
            <p:ph sz="half" idx="1"/>
          </p:nvPr>
        </p:nvSpPr>
        <p:spPr/>
        <p:txBody>
          <a:bodyPr>
            <a:normAutofit fontScale="92500" lnSpcReduction="10000"/>
          </a:bodyPr>
          <a:lstStyle/>
          <a:p>
            <a:r>
              <a:rPr lang="en-GB" dirty="0" smtClean="0"/>
              <a:t>Cognition involves several processes including attention, memory, perception and learning</a:t>
            </a:r>
          </a:p>
          <a:p>
            <a:r>
              <a:rPr lang="en-GB" dirty="0" smtClean="0"/>
              <a:t>The way an interface is designed can greatly affect how well users can perceive, attend, learn and remember how to do their tasks</a:t>
            </a:r>
          </a:p>
          <a:p>
            <a:r>
              <a:rPr lang="en-GB" dirty="0" smtClean="0"/>
              <a:t>Theoretical frameworks, such as mental models and external cognition, provide ways of understanding how and why people interact with products</a:t>
            </a:r>
          </a:p>
          <a:p>
            <a:r>
              <a:rPr lang="en-GB" dirty="0" smtClean="0"/>
              <a:t>This can lead to thinking about how to design better </a:t>
            </a:r>
            <a:r>
              <a:rPr lang="en-GB" dirty="0" smtClean="0"/>
              <a:t>products</a:t>
            </a:r>
          </a:p>
          <a:p>
            <a:r>
              <a:rPr lang="en-GB" dirty="0"/>
              <a:t>Social mechanisms, like turn-taking, conventions, etc., enable us to collaborate and coordinate our activities</a:t>
            </a:r>
          </a:p>
          <a:p>
            <a:r>
              <a:rPr lang="en-GB" dirty="0"/>
              <a:t>Keeping aware of what others are doing and letting others know what you are doing are important aspects of collaborative working and socialising</a:t>
            </a:r>
          </a:p>
          <a:p>
            <a:r>
              <a:rPr lang="en-GB" dirty="0"/>
              <a:t>Many technologies systems have been built to support telepresence and </a:t>
            </a:r>
            <a:r>
              <a:rPr lang="en-GB" dirty="0" smtClean="0"/>
              <a:t>co-presence</a:t>
            </a:r>
            <a:endParaRPr lang="en-GB" dirty="0"/>
          </a:p>
        </p:txBody>
      </p:sp>
      <p:sp>
        <p:nvSpPr>
          <p:cNvPr id="3" name="Footer Placeholder 2"/>
          <p:cNvSpPr>
            <a:spLocks noGrp="1"/>
          </p:cNvSpPr>
          <p:nvPr>
            <p:ph type="ftr" sz="quarter" idx="4294967295"/>
          </p:nvPr>
        </p:nvSpPr>
        <p:spPr>
          <a:xfrm>
            <a:off x="0" y="6356350"/>
            <a:ext cx="2895600" cy="365125"/>
          </a:xfrm>
          <a:prstGeom prst="rect">
            <a:avLst/>
          </a:prstGeom>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4294967295"/>
          </p:nvPr>
        </p:nvSpPr>
        <p:spPr>
          <a:xfrm>
            <a:off x="7010400" y="6356350"/>
            <a:ext cx="2133600" cy="365125"/>
          </a:xfrm>
          <a:prstGeom prst="rect">
            <a:avLst/>
          </a:prstGeom>
        </p:spPr>
        <p:txBody>
          <a:bodyPr/>
          <a:lstStyle/>
          <a:p>
            <a:pPr algn="r"/>
            <a:fld id="{A7EA2D8D-44E5-43C4-BBA1-AE3E32EF0894}" type="slidenum">
              <a:rPr lang="en-GB" sz="1200" smtClean="0">
                <a:solidFill>
                  <a:schemeClr val="accent6">
                    <a:lumMod val="75000"/>
                  </a:schemeClr>
                </a:solidFill>
                <a:latin typeface="Liberation Sans"/>
              </a:rPr>
              <a:pPr algn="r"/>
              <a:t>49</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125518366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AU" b="1" dirty="0"/>
              <a:t>Subject </a:t>
            </a:r>
            <a:r>
              <a:rPr lang="en-AU" b="1" dirty="0" smtClean="0"/>
              <a:t>Description</a:t>
            </a:r>
            <a:endParaRPr lang="en-AU" dirty="0"/>
          </a:p>
        </p:txBody>
      </p:sp>
      <p:sp>
        <p:nvSpPr>
          <p:cNvPr id="3" name="Content Placeholder 2"/>
          <p:cNvSpPr>
            <a:spLocks noGrp="1"/>
          </p:cNvSpPr>
          <p:nvPr>
            <p:ph sz="half" idx="1"/>
          </p:nvPr>
        </p:nvSpPr>
        <p:spPr>
          <a:xfrm>
            <a:off x="457199" y="1435108"/>
            <a:ext cx="8169293" cy="4849674"/>
          </a:xfrm>
        </p:spPr>
        <p:txBody>
          <a:bodyPr>
            <a:normAutofit fontScale="92500"/>
          </a:bodyPr>
          <a:lstStyle/>
          <a:p>
            <a:pPr marL="0" indent="0">
              <a:buNone/>
            </a:pPr>
            <a:r>
              <a:rPr lang="en-AU" sz="2400" dirty="0"/>
              <a:t>The subject provides students with an understanding of Human Computer Interaction (HCI) principles and practices, and how to apply them in the context of developing usable interactive computer applications and systems. The subject also emphasises the importance of taking into account contextual, organisational, and social factors in the design of computer systems. Students will be taken through the analysis, design, development, and evaluation of user interfaces. They will acquire hands-on design skills through an interaction design project. The subject will cover topics including user-centred design, the development process, prototyping, usability testing, measuring and evaluating the user experience and accessibility.</a:t>
            </a:r>
          </a:p>
        </p:txBody>
      </p:sp>
    </p:spTree>
    <p:extLst>
      <p:ext uri="{BB962C8B-B14F-4D97-AF65-F5344CB8AC3E}">
        <p14:creationId xmlns:p14="http://schemas.microsoft.com/office/powerpoint/2010/main" val="41853248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75877" y="2686074"/>
            <a:ext cx="7772400" cy="1470025"/>
          </a:xfrm>
        </p:spPr>
        <p:txBody>
          <a:bodyPr>
            <a:noAutofit/>
          </a:bodyPr>
          <a:lstStyle/>
          <a:p>
            <a:pPr>
              <a:lnSpc>
                <a:spcPct val="80000"/>
              </a:lnSpc>
            </a:pPr>
            <a:r>
              <a:rPr lang="en-US" spc="-150" dirty="0" smtClean="0">
                <a:solidFill>
                  <a:schemeClr val="bg1"/>
                </a:solidFill>
                <a:latin typeface="Times New Roman"/>
                <a:cs typeface="Times New Roman"/>
              </a:rPr>
              <a:t>Questions</a:t>
            </a:r>
            <a:endParaRPr lang="en-US" spc="-150" dirty="0">
              <a:solidFill>
                <a:schemeClr val="bg1"/>
              </a:solidFill>
              <a:latin typeface="Times New Roman"/>
              <a:cs typeface="Times New Roman"/>
            </a:endParaRPr>
          </a:p>
        </p:txBody>
      </p:sp>
    </p:spTree>
    <p:extLst>
      <p:ext uri="{BB962C8B-B14F-4D97-AF65-F5344CB8AC3E}">
        <p14:creationId xmlns:p14="http://schemas.microsoft.com/office/powerpoint/2010/main" val="235717519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AU" b="1" dirty="0"/>
              <a:t>Subject Learning </a:t>
            </a:r>
            <a:r>
              <a:rPr lang="en-AU" b="1" dirty="0" smtClean="0"/>
              <a:t>Outcomes (SLOs)</a:t>
            </a:r>
            <a:endParaRPr lang="en-AU" dirty="0"/>
          </a:p>
        </p:txBody>
      </p:sp>
      <p:sp>
        <p:nvSpPr>
          <p:cNvPr id="3" name="Content Placeholder 2"/>
          <p:cNvSpPr>
            <a:spLocks noGrp="1"/>
          </p:cNvSpPr>
          <p:nvPr>
            <p:ph sz="half" idx="1"/>
          </p:nvPr>
        </p:nvSpPr>
        <p:spPr>
          <a:xfrm>
            <a:off x="457199" y="1436400"/>
            <a:ext cx="8136305" cy="4519764"/>
          </a:xfrm>
        </p:spPr>
        <p:txBody>
          <a:bodyPr>
            <a:normAutofit lnSpcReduction="10000"/>
          </a:bodyPr>
          <a:lstStyle/>
          <a:p>
            <a:pPr marL="0" indent="0">
              <a:buNone/>
            </a:pPr>
            <a:r>
              <a:rPr lang="en-AU" sz="2400" dirty="0"/>
              <a:t>On successful completion of this subject, students will be able to</a:t>
            </a:r>
            <a:r>
              <a:rPr lang="en-AU" sz="2400" dirty="0" smtClean="0"/>
              <a:t>:</a:t>
            </a:r>
          </a:p>
          <a:p>
            <a:pPr lvl="1">
              <a:buFont typeface="+mj-lt"/>
              <a:buAutoNum type="arabicPeriod"/>
            </a:pPr>
            <a:r>
              <a:rPr lang="en-AU" sz="2400" dirty="0" smtClean="0">
                <a:solidFill>
                  <a:srgbClr val="E10600"/>
                </a:solidFill>
              </a:rPr>
              <a:t>Identify </a:t>
            </a:r>
            <a:r>
              <a:rPr lang="en-AU" sz="2400" dirty="0">
                <a:solidFill>
                  <a:srgbClr val="E10600"/>
                </a:solidFill>
              </a:rPr>
              <a:t>and describe HCI principles and design issues</a:t>
            </a:r>
            <a:r>
              <a:rPr lang="en-AU" sz="2400" dirty="0" smtClean="0">
                <a:solidFill>
                  <a:srgbClr val="E10600"/>
                </a:solidFill>
              </a:rPr>
              <a:t>.</a:t>
            </a:r>
          </a:p>
          <a:p>
            <a:pPr lvl="1">
              <a:buFont typeface="+mj-lt"/>
              <a:buAutoNum type="arabicPeriod"/>
            </a:pPr>
            <a:r>
              <a:rPr lang="en-AU" sz="2400" dirty="0" smtClean="0">
                <a:solidFill>
                  <a:srgbClr val="E10600"/>
                </a:solidFill>
              </a:rPr>
              <a:t>Discuss </a:t>
            </a:r>
            <a:r>
              <a:rPr lang="en-AU" sz="2400" dirty="0">
                <a:solidFill>
                  <a:srgbClr val="E10600"/>
                </a:solidFill>
              </a:rPr>
              <a:t>and justify HCI solutions based on design principles</a:t>
            </a:r>
            <a:r>
              <a:rPr lang="en-AU" sz="2400" dirty="0" smtClean="0">
                <a:solidFill>
                  <a:srgbClr val="E10600"/>
                </a:solidFill>
              </a:rPr>
              <a:t>.</a:t>
            </a:r>
          </a:p>
          <a:p>
            <a:pPr lvl="1">
              <a:buFont typeface="+mj-lt"/>
              <a:buAutoNum type="arabicPeriod"/>
            </a:pPr>
            <a:r>
              <a:rPr lang="en-AU" sz="2400" dirty="0" smtClean="0">
                <a:solidFill>
                  <a:srgbClr val="E10600"/>
                </a:solidFill>
              </a:rPr>
              <a:t>Demonstrate </a:t>
            </a:r>
            <a:r>
              <a:rPr lang="en-AU" sz="2400" dirty="0">
                <a:solidFill>
                  <a:srgbClr val="E10600"/>
                </a:solidFill>
              </a:rPr>
              <a:t>an understanding of the HCI design process</a:t>
            </a:r>
            <a:r>
              <a:rPr lang="en-AU" sz="2400" dirty="0" smtClean="0">
                <a:solidFill>
                  <a:srgbClr val="E10600"/>
                </a:solidFill>
              </a:rPr>
              <a:t>.</a:t>
            </a:r>
          </a:p>
          <a:p>
            <a:pPr lvl="1">
              <a:buFont typeface="+mj-lt"/>
              <a:buAutoNum type="arabicPeriod"/>
            </a:pPr>
            <a:r>
              <a:rPr lang="en-AU" sz="2400" dirty="0" smtClean="0"/>
              <a:t>Acquire </a:t>
            </a:r>
            <a:r>
              <a:rPr lang="en-AU" sz="2400" dirty="0"/>
              <a:t>skills to design and implement user-centred design</a:t>
            </a:r>
            <a:r>
              <a:rPr lang="en-AU" sz="2400" dirty="0" smtClean="0"/>
              <a:t>.</a:t>
            </a:r>
          </a:p>
          <a:p>
            <a:pPr lvl="1">
              <a:buFont typeface="+mj-lt"/>
              <a:buAutoNum type="arabicPeriod"/>
            </a:pPr>
            <a:r>
              <a:rPr lang="en-AU" sz="2400" dirty="0" smtClean="0"/>
              <a:t>Select </a:t>
            </a:r>
            <a:r>
              <a:rPr lang="en-AU" sz="2400" dirty="0"/>
              <a:t>and use suitable methods of measuring and evaluating the user experience.</a:t>
            </a:r>
          </a:p>
          <a:p>
            <a:endParaRPr lang="en-AU" dirty="0"/>
          </a:p>
        </p:txBody>
      </p:sp>
    </p:spTree>
    <p:extLst>
      <p:ext uri="{BB962C8B-B14F-4D97-AF65-F5344CB8AC3E}">
        <p14:creationId xmlns:p14="http://schemas.microsoft.com/office/powerpoint/2010/main" val="22555140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3"/>
          </p:nvPr>
        </p:nvSpPr>
        <p:spPr/>
        <p:txBody>
          <a:bodyPr/>
          <a:lstStyle/>
          <a:p>
            <a:r>
              <a:rPr lang="en-AU" dirty="0" smtClean="0"/>
              <a:t>User-</a:t>
            </a:r>
            <a:r>
              <a:rPr lang="en-AU" dirty="0" err="1" smtClean="0"/>
              <a:t>Centered</a:t>
            </a:r>
            <a:r>
              <a:rPr lang="en-AU" dirty="0" smtClean="0"/>
              <a:t> Design - Recap</a:t>
            </a:r>
            <a:endParaRPr lang="en-AU" dirty="0"/>
          </a:p>
        </p:txBody>
      </p:sp>
      <p:sp>
        <p:nvSpPr>
          <p:cNvPr id="5" name="Content Placeholder 4"/>
          <p:cNvSpPr>
            <a:spLocks noGrp="1"/>
          </p:cNvSpPr>
          <p:nvPr>
            <p:ph sz="quarter" idx="14"/>
          </p:nvPr>
        </p:nvSpPr>
        <p:spPr/>
        <p:txBody>
          <a:bodyPr/>
          <a:lstStyle/>
          <a:p>
            <a:endParaRPr lang="en-AU"/>
          </a:p>
        </p:txBody>
      </p:sp>
    </p:spTree>
    <p:extLst>
      <p:ext uri="{BB962C8B-B14F-4D97-AF65-F5344CB8AC3E}">
        <p14:creationId xmlns:p14="http://schemas.microsoft.com/office/powerpoint/2010/main" val="209262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4019" y="59822"/>
            <a:ext cx="8033047" cy="59837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215805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20" name="Rectangle 4"/>
          <p:cNvSpPr>
            <a:spLocks noGrp="1" noChangeArrowheads="1"/>
          </p:cNvSpPr>
          <p:nvPr>
            <p:ph type="title"/>
          </p:nvPr>
        </p:nvSpPr>
        <p:spPr/>
        <p:txBody>
          <a:bodyPr/>
          <a:lstStyle/>
          <a:p>
            <a:r>
              <a:rPr lang="en-GB" dirty="0" smtClean="0"/>
              <a:t>User-</a:t>
            </a:r>
            <a:r>
              <a:rPr lang="en-GB" dirty="0" err="1" smtClean="0"/>
              <a:t>Centered</a:t>
            </a:r>
            <a:r>
              <a:rPr lang="en-GB" dirty="0" smtClean="0"/>
              <a:t> Design</a:t>
            </a:r>
            <a:endParaRPr lang="en-GB" dirty="0"/>
          </a:p>
        </p:txBody>
      </p:sp>
      <p:sp>
        <p:nvSpPr>
          <p:cNvPr id="86019" name="Rectangle 3"/>
          <p:cNvSpPr>
            <a:spLocks noGrp="1" noChangeArrowheads="1"/>
          </p:cNvSpPr>
          <p:nvPr>
            <p:ph type="body" idx="1"/>
          </p:nvPr>
        </p:nvSpPr>
        <p:spPr/>
        <p:txBody>
          <a:bodyPr/>
          <a:lstStyle/>
          <a:p>
            <a:r>
              <a:rPr lang="en-GB" dirty="0" smtClean="0"/>
              <a:t>"development proceeds with the user as the </a:t>
            </a:r>
            <a:r>
              <a:rPr lang="en-GB" dirty="0" err="1" smtClean="0"/>
              <a:t>center</a:t>
            </a:r>
            <a:r>
              <a:rPr lang="en-GB" dirty="0" smtClean="0"/>
              <a:t> of focus." (Rubin, 2008) </a:t>
            </a:r>
          </a:p>
          <a:p>
            <a:r>
              <a:rPr lang="en-GB" dirty="0" smtClean="0"/>
              <a:t>Rubin depicts the User-</a:t>
            </a:r>
            <a:r>
              <a:rPr lang="en-GB" dirty="0" err="1" smtClean="0"/>
              <a:t>Centered</a:t>
            </a:r>
            <a:r>
              <a:rPr lang="en-GB" dirty="0" smtClean="0"/>
              <a:t> Design Process as follows:</a:t>
            </a:r>
          </a:p>
          <a:p>
            <a:pPr lvl="1"/>
            <a:r>
              <a:rPr lang="en-GB" dirty="0" smtClean="0"/>
              <a:t>The users are in the </a:t>
            </a:r>
            <a:r>
              <a:rPr lang="en-GB" dirty="0" err="1" smtClean="0"/>
              <a:t>center</a:t>
            </a:r>
            <a:r>
              <a:rPr lang="en-GB" dirty="0" smtClean="0"/>
              <a:t> of a double circle</a:t>
            </a:r>
          </a:p>
          <a:p>
            <a:pPr lvl="1"/>
            <a:r>
              <a:rPr lang="en-GB" dirty="0" smtClean="0"/>
              <a:t>The inner ring contains: Context; Objectives; Environment and Goals</a:t>
            </a:r>
          </a:p>
          <a:p>
            <a:pPr lvl="1"/>
            <a:r>
              <a:rPr lang="en-GB" dirty="0" smtClean="0"/>
              <a:t>The outer ring contains: Task Detail; Task Content; Task Organization and Task Flow</a:t>
            </a:r>
            <a:endParaRPr lang="en-GB" dirty="0"/>
          </a:p>
        </p:txBody>
      </p:sp>
    </p:spTree>
    <p:extLst>
      <p:ext uri="{BB962C8B-B14F-4D97-AF65-F5344CB8AC3E}">
        <p14:creationId xmlns:p14="http://schemas.microsoft.com/office/powerpoint/2010/main" val="339600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2016 UOW Brand">
      <a:dk1>
        <a:sysClr val="windowText" lastClr="000000"/>
      </a:dk1>
      <a:lt1>
        <a:sysClr val="window" lastClr="FFFFFF"/>
      </a:lt1>
      <a:dk2>
        <a:srgbClr val="0C2340"/>
      </a:dk2>
      <a:lt2>
        <a:srgbClr val="D9D9D6"/>
      </a:lt2>
      <a:accent1>
        <a:srgbClr val="0033CC"/>
      </a:accent1>
      <a:accent2>
        <a:srgbClr val="E10600"/>
      </a:accent2>
      <a:accent3>
        <a:srgbClr val="0C2340"/>
      </a:accent3>
      <a:accent4>
        <a:srgbClr val="FFFFFF"/>
      </a:accent4>
      <a:accent5>
        <a:srgbClr val="000000"/>
      </a:accent5>
      <a:accent6>
        <a:srgbClr val="FFFFFF"/>
      </a:accent6>
      <a:hlink>
        <a:srgbClr val="245397"/>
      </a:hlink>
      <a:folHlink>
        <a:srgbClr val="4195D3"/>
      </a:folHlink>
    </a:clrScheme>
    <a:fontScheme name="2016 UOW Brand">
      <a:majorFont>
        <a:latin typeface="Times New Roman"/>
        <a:ea typeface=""/>
        <a:cs typeface=""/>
      </a:majorFont>
      <a:minorFont>
        <a:latin typeface="Montserra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4231</TotalTime>
  <Words>2438</Words>
  <Application>Microsoft Office PowerPoint</Application>
  <PresentationFormat>On-screen Show (4:3)</PresentationFormat>
  <Paragraphs>389</Paragraphs>
  <Slides>50</Slides>
  <Notes>28</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50</vt:i4>
      </vt:variant>
    </vt:vector>
  </HeadingPairs>
  <TitlesOfParts>
    <vt:vector size="52" baseType="lpstr">
      <vt:lpstr>Office Theme</vt:lpstr>
      <vt:lpstr>Document</vt:lpstr>
      <vt:lpstr>User Interaction – CSIT226/CSIT826</vt:lpstr>
      <vt:lpstr>PowerPoint Presentation</vt:lpstr>
      <vt:lpstr>This Week</vt:lpstr>
      <vt:lpstr>PowerPoint Presentation</vt:lpstr>
      <vt:lpstr>Subject Description</vt:lpstr>
      <vt:lpstr>Subject Learning Outcomes (SLOs)</vt:lpstr>
      <vt:lpstr>PowerPoint Presentation</vt:lpstr>
      <vt:lpstr>PowerPoint Presentation</vt:lpstr>
      <vt:lpstr>User-Centered Design</vt:lpstr>
      <vt:lpstr>PowerPoint Presentation</vt:lpstr>
      <vt:lpstr>What wrong with this?</vt:lpstr>
      <vt:lpstr>History</vt:lpstr>
      <vt:lpstr>A 1970’s office</vt:lpstr>
      <vt:lpstr>PowerPoint Presentation</vt:lpstr>
      <vt:lpstr>Common Interaction Styles</vt:lpstr>
      <vt:lpstr>SAP R/3 vs. SAP S/4</vt:lpstr>
      <vt:lpstr>Mobile: Consider layers of operation</vt:lpstr>
      <vt:lpstr>4th Layer</vt:lpstr>
      <vt:lpstr>Theoretical framework – Activity Theory </vt:lpstr>
      <vt:lpstr>PowerPoint Presentation</vt:lpstr>
      <vt:lpstr>Why do we need to understand users?</vt:lpstr>
      <vt:lpstr>Cognitive processes </vt:lpstr>
      <vt:lpstr>Attention </vt:lpstr>
      <vt:lpstr>Activity: Find the price for a double room at the Quality Inn in Pennsylvania a</vt:lpstr>
      <vt:lpstr>Activity: Find the price of a double room at the Holiday Inn in Columbia </vt:lpstr>
      <vt:lpstr>Activity</vt:lpstr>
      <vt:lpstr>Perception</vt:lpstr>
      <vt:lpstr>Is colour contrast good? Find Italian</vt:lpstr>
      <vt:lpstr>Are borders and white space better? Find french</vt:lpstr>
      <vt:lpstr>Activity</vt:lpstr>
      <vt:lpstr>Design implications</vt:lpstr>
      <vt:lpstr>Activity</vt:lpstr>
      <vt:lpstr>Recognition versus recall</vt:lpstr>
      <vt:lpstr>Design implications</vt:lpstr>
      <vt:lpstr>Mental models</vt:lpstr>
      <vt:lpstr>Mental models</vt:lpstr>
      <vt:lpstr>Everyday reasoning and mental models</vt:lpstr>
      <vt:lpstr>Exercise: ATMs</vt:lpstr>
      <vt:lpstr>PowerPoint Presentation</vt:lpstr>
      <vt:lpstr>Overview</vt:lpstr>
      <vt:lpstr>Being social</vt:lpstr>
      <vt:lpstr>Conversational rules</vt:lpstr>
      <vt:lpstr>What happens in social media conversations?</vt:lpstr>
      <vt:lpstr>Early videophone and visualphone</vt:lpstr>
      <vt:lpstr>Coordination mechanisms</vt:lpstr>
      <vt:lpstr>Co-presence</vt:lpstr>
      <vt:lpstr>F2F coordinating mechanisms</vt:lpstr>
      <vt:lpstr>Awareness mechanisms</vt:lpstr>
      <vt:lpstr>Summary</vt:lpstr>
      <vt:lpstr>Questions</vt:lpstr>
    </vt:vector>
  </TitlesOfParts>
  <Company>UOW</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CSIT226/CSIT826  Introductory Lecture</dc:title>
  <dc:creator>Mark Freeman</dc:creator>
  <cp:lastModifiedBy>Mark Freeman</cp:lastModifiedBy>
  <cp:revision>164</cp:revision>
  <cp:lastPrinted>2016-08-08T05:58:52Z</cp:lastPrinted>
  <dcterms:created xsi:type="dcterms:W3CDTF">2016-01-22T04:47:59Z</dcterms:created>
  <dcterms:modified xsi:type="dcterms:W3CDTF">2016-08-08T05:59:15Z</dcterms:modified>
</cp:coreProperties>
</file>